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" d="2"/>
          <a:sy n="1" d="2"/>
        </p:scale>
        <p:origin x="-444" y="-15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10749"/>
            <a:ext cx="9847385" cy="1646302"/>
          </a:xfrm>
        </p:spPr>
        <p:txBody>
          <a:bodyPr/>
          <a:lstStyle/>
          <a:p>
            <a:r>
              <a:rPr lang="es-A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ACUICULTURA  NEA</a:t>
            </a:r>
            <a:r>
              <a:rPr lang="es-AR" sz="3200" dirty="0" smtClean="0">
                <a:solidFill>
                  <a:schemeClr val="accent2"/>
                </a:solidFill>
              </a:rPr>
              <a:t>:</a:t>
            </a:r>
            <a:r>
              <a:rPr lang="es-AR" sz="3200" dirty="0" smtClean="0"/>
              <a:t>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Potencialidades y Negocios.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UILLERMO\LOGO MISIONES\Logo cluster pisci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3" y="37879"/>
            <a:ext cx="2541587" cy="13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26831" y="5527808"/>
            <a:ext cx="3240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Simposio de </a:t>
            </a:r>
            <a:r>
              <a:rPr lang="es-AR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Bioeconomía</a:t>
            </a:r>
            <a:endParaRPr lang="es-AR" sz="1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</a:rPr>
              <a:t>REGION CENTRO PAMPEANA SUR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2" y="304798"/>
            <a:ext cx="2262554" cy="29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5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7646" y="1758462"/>
            <a:ext cx="8883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s-E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u="sng" dirty="0" smtClean="0">
                <a:solidFill>
                  <a:schemeClr val="accent1">
                    <a:lumMod val="75000"/>
                  </a:schemeClr>
                </a:solidFill>
              </a:rPr>
              <a:t>articula acciones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entre los diferentes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actores representativos del sector acuícola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regional: Científico-Tecnológico, Públicos y Privados,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que trabajan con el objetivo de mejorar la competitividad, a través de la evaluación, discusión e implementación de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las mismas en territorio.</a:t>
            </a:r>
            <a:endParaRPr lang="es-A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00766" y="3042047"/>
            <a:ext cx="7006107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A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VISION: Queremos ser reconocidos por nuestros productos acuícolas característicos, asociados a la región NEA, de forma competitiva, que satisfagan la demanda del mercado local, regional, nacional e internacional.</a:t>
            </a:r>
          </a:p>
          <a:p>
            <a:pPr algn="just"/>
            <a:endParaRPr lang="es-AR" dirty="0"/>
          </a:p>
        </p:txBody>
      </p:sp>
      <p:pic>
        <p:nvPicPr>
          <p:cNvPr id="7" name="Picture 2" descr="C:\Users\GUILLERMO\LOGO MISIONES\Logo cluster pisci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6" y="118940"/>
            <a:ext cx="2541587" cy="13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acues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6" y="4492708"/>
            <a:ext cx="2888440" cy="196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DSCN1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7056" y="4496340"/>
            <a:ext cx="2824734" cy="19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DSCN1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489842" y="4694231"/>
            <a:ext cx="2076606" cy="15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3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UILLERMO\LOGO MISIONES\Logo cluster pisci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6" y="118940"/>
            <a:ext cx="2541587" cy="13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17646" y="1484609"/>
            <a:ext cx="264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APORTES DEL CLUSTER</a:t>
            </a:r>
            <a:endParaRPr lang="es-AR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5576" y="2102393"/>
            <a:ext cx="61037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Marcación de Reproductores de Pacú;</a:t>
            </a: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Selección y conformación de un nuevo plantel de Reproductores;</a:t>
            </a: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Extracción de tejido para determinación de ADN;</a:t>
            </a: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Diseño del prototipo de Cajas para Transporte de Peces vivos;</a:t>
            </a: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Desarrollo de Tecnología de cultivo de Boga (</a:t>
            </a:r>
            <a:r>
              <a:rPr lang="es-AR" sz="1400" b="1" dirty="0" err="1" smtClean="0">
                <a:solidFill>
                  <a:schemeClr val="accent1">
                    <a:lumMod val="75000"/>
                  </a:schemeClr>
                </a:solidFill>
              </a:rPr>
              <a:t>Leporinus</a:t>
            </a:r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1">
                    <a:lumMod val="75000"/>
                  </a:schemeClr>
                </a:solidFill>
              </a:rPr>
              <a:t>obtusidens</a:t>
            </a:r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Diseño de modelo de Planta Frigorífica;</a:t>
            </a: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Construcción de Estanques para Validación de Raciones Balanceadas;</a:t>
            </a: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Análisis de la Variabilidad Genética del Pacú del NEA;</a:t>
            </a: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Jornadas Dinámica de Piscicultura;</a:t>
            </a: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Difusión de los productos de la Piscicultura en eventos Gastronómicos.</a:t>
            </a:r>
            <a:endParaRPr lang="es-A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999297" y="1853941"/>
            <a:ext cx="2420928" cy="1136909"/>
            <a:chOff x="1304" y="6804"/>
            <a:chExt cx="9421" cy="3477"/>
          </a:xfrm>
        </p:grpSpPr>
        <p:pic>
          <p:nvPicPr>
            <p:cNvPr id="8" name="Picture 3" descr="Inyección intramuscular de marca tipo microchips para identidicar líneas de reproductor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4" y="6804"/>
              <a:ext cx="4620" cy="34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4" descr="Lector de marca tipo microchi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89" y="6804"/>
              <a:ext cx="4636" cy="34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3" descr="C:\Users\Guillermo\Desktop\CAENA\20131002_165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3115" y="2748081"/>
            <a:ext cx="2378921" cy="133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Guillermo\Desktop\IMG-20141128-WA0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840" y="4349162"/>
            <a:ext cx="2366059" cy="133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C:\Users\Guillermo\Desktop\FUNDACION ACUICOLA NEA\descarga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1055" y="1165396"/>
            <a:ext cx="1624484" cy="90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Guillermo\Desktop\CAENA\IMG-20150318-WA0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5576" y="4779560"/>
            <a:ext cx="2363656" cy="162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32" y="4529798"/>
            <a:ext cx="3162829" cy="2098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4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099" y="1458851"/>
            <a:ext cx="8405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CLUSTER Proyecta 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El mejoramiento genético y agregación de valor  de las especies nativas de peces;</a:t>
            </a:r>
          </a:p>
          <a:p>
            <a:endParaRPr lang="es-AR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Promover el cultivo de peces en los diferentes sistemas u objetivos: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Pacú- Arroz con criterio ambiental, económico y social;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Jaulas o Tanques redes flotantes para producir CMS;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Acuicultura orgánica;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Piscicultura de Repoblamiento.</a:t>
            </a:r>
          </a:p>
          <a:p>
            <a:endParaRPr lang="es-AR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s-A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C:\Users\GUILLERMO\LOGO MISIONES\Logo cluster pisci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6" y="118940"/>
            <a:ext cx="2541587" cy="13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cosecha de pec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9782" y="4861801"/>
            <a:ext cx="2423519" cy="181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15" y="3243241"/>
            <a:ext cx="3582573" cy="188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96" y="4515507"/>
            <a:ext cx="2585287" cy="1938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10" y="3376572"/>
            <a:ext cx="2408956" cy="180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204" y="1458851"/>
            <a:ext cx="85706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de peces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ultivadas en el NEA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Pacú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Piaractus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mesopotamicus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Surubí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Pseudoplatystoma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coruscans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y P.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fasciatum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Dorado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Salminus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brasiliensis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Boga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Leporinus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obtusidens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Sábalo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Prochilodus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lineatus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Salmon de Rio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Brycon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orbignyanus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Randia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Rhamdia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quelen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endParaRPr lang="es-AR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Carpas: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Cyprinus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carpio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Hypopthalmichtys</a:t>
            </a:r>
            <a:r>
              <a:rPr lang="es-AR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molitrix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Aristichtys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nobilis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Ctenopharyngodon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idella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Tilapia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Oreochromis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niloticus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es-AR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Yacare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Overo y Negro (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Caiman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400" b="1" dirty="0" err="1" smtClean="0">
                <a:solidFill>
                  <a:schemeClr val="accent2">
                    <a:lumMod val="75000"/>
                  </a:schemeClr>
                </a:solidFill>
              </a:rPr>
              <a:t>latirostris</a:t>
            </a:r>
            <a:r>
              <a:rPr lang="es-AR" sz="1400" b="1" dirty="0" smtClean="0">
                <a:solidFill>
                  <a:schemeClr val="accent2">
                    <a:lumMod val="75000"/>
                  </a:schemeClr>
                </a:solidFill>
              </a:rPr>
              <a:t> y C. yacaré) </a:t>
            </a:r>
          </a:p>
        </p:txBody>
      </p:sp>
      <p:pic>
        <p:nvPicPr>
          <p:cNvPr id="3" name="Picture 2" descr="C:\Users\GUILLERMO\LOGO MISIONES\Logo cluster pisci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6" y="118940"/>
            <a:ext cx="2541587" cy="13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 Imagen" descr="DSCF07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47" y="5323845"/>
            <a:ext cx="1679485" cy="1260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" y="4534427"/>
            <a:ext cx="1651693" cy="1041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4 Imagen" descr="DSCF076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34" y="5010634"/>
            <a:ext cx="2097802" cy="1573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DSCF17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5300" y="4503738"/>
            <a:ext cx="2266817" cy="170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44" y="3812345"/>
            <a:ext cx="2672912" cy="1943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264" y="2741262"/>
            <a:ext cx="499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</p:txBody>
      </p:sp>
      <p:pic>
        <p:nvPicPr>
          <p:cNvPr id="3" name="Picture 2" descr="C:\Users\GUILLERMO\LOGO MISIONES\Logo cluster pisci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6" y="118940"/>
            <a:ext cx="2541587" cy="13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01957" y="5556738"/>
            <a:ext cx="27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Lic. Guillermo T.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Faifer</a:t>
            </a:r>
            <a:endParaRPr lang="es-AR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gtfaifer@hotmail.com</a:t>
            </a:r>
            <a:endParaRPr lang="es-A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1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333</Words>
  <Application>Microsoft Office PowerPoint</Application>
  <PresentationFormat>Personalizado</PresentationFormat>
  <Paragraphs>43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Facet</vt:lpstr>
      <vt:lpstr>ACUICULTURA  NEA: Potencialidades y Negocios.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CHARLA</dc:title>
  <dc:creator>Fiorella Polly</dc:creator>
  <cp:lastModifiedBy>BERTONE María Virginia</cp:lastModifiedBy>
  <cp:revision>21</cp:revision>
  <dcterms:created xsi:type="dcterms:W3CDTF">2016-12-07T18:54:06Z</dcterms:created>
  <dcterms:modified xsi:type="dcterms:W3CDTF">2016-12-14T19:52:31Z</dcterms:modified>
</cp:coreProperties>
</file>