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charts/colors1.xml" ContentType="application/vnd.ms-office.chartcolorstyl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charts/colors2.xml" ContentType="application/vnd.ms-office.chartcolorstyl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charts/style1.xml" ContentType="application/vnd.ms-office.chartstyl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2.xml" ContentType="application/vnd.ms-office.chartstyl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r:id="rId1"/>
  </p:sldMasterIdLst>
  <p:sldIdLst>
    <p:sldId id="256" r:id="rId2"/>
    <p:sldId id="257" r:id="rId3"/>
    <p:sldId id="258" r:id="rId4"/>
    <p:sldId id="279" r:id="rId5"/>
    <p:sldId id="262" r:id="rId6"/>
    <p:sldId id="263" r:id="rId7"/>
    <p:sldId id="264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2.xml"/><Relationship Id="rId2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VALORES DE METANO CON CRIA VS SIN CRIA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cked"/>
        <c:ser>
          <c:idx val="0"/>
          <c:order val="0"/>
          <c:tx>
            <c:v>DESTETADA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Hoja1!$A$2:$A$610</c:f>
              <c:numCache>
                <c:formatCode>h:mm:ss\ AM/PM</c:formatCode>
                <c:ptCount val="609"/>
                <c:pt idx="0">
                  <c:v>0.584976851851852</c:v>
                </c:pt>
                <c:pt idx="1">
                  <c:v>0.585092592592593</c:v>
                </c:pt>
                <c:pt idx="2">
                  <c:v>0.585219907407408</c:v>
                </c:pt>
                <c:pt idx="3">
                  <c:v>0.585335648148148</c:v>
                </c:pt>
                <c:pt idx="4">
                  <c:v>0.585462962962963</c:v>
                </c:pt>
                <c:pt idx="5">
                  <c:v>0.585578703703704</c:v>
                </c:pt>
                <c:pt idx="6">
                  <c:v>0.585694444444445</c:v>
                </c:pt>
                <c:pt idx="7">
                  <c:v>0.585821759259259</c:v>
                </c:pt>
                <c:pt idx="8">
                  <c:v>0.5859375</c:v>
                </c:pt>
                <c:pt idx="9">
                  <c:v>0.586053240740741</c:v>
                </c:pt>
                <c:pt idx="10">
                  <c:v>0.586180555555556</c:v>
                </c:pt>
                <c:pt idx="11">
                  <c:v>0.586296296296296</c:v>
                </c:pt>
                <c:pt idx="12">
                  <c:v>0.586412037037037</c:v>
                </c:pt>
                <c:pt idx="13">
                  <c:v>0.586539351851852</c:v>
                </c:pt>
                <c:pt idx="14">
                  <c:v>0.586655092592593</c:v>
                </c:pt>
                <c:pt idx="15">
                  <c:v>0.586782407407407</c:v>
                </c:pt>
                <c:pt idx="16">
                  <c:v>0.586898148148148</c:v>
                </c:pt>
                <c:pt idx="17">
                  <c:v>0.587013888888889</c:v>
                </c:pt>
                <c:pt idx="18">
                  <c:v>0.587141203703704</c:v>
                </c:pt>
                <c:pt idx="19">
                  <c:v>0.587256944444444</c:v>
                </c:pt>
                <c:pt idx="20">
                  <c:v>0.587372685185185</c:v>
                </c:pt>
                <c:pt idx="21">
                  <c:v>0.5875</c:v>
                </c:pt>
                <c:pt idx="22">
                  <c:v>0.587615740740741</c:v>
                </c:pt>
                <c:pt idx="23">
                  <c:v>0.587731481481482</c:v>
                </c:pt>
                <c:pt idx="24">
                  <c:v>0.587858796296296</c:v>
                </c:pt>
                <c:pt idx="25">
                  <c:v>0.587974537037037</c:v>
                </c:pt>
                <c:pt idx="26">
                  <c:v>0.588101851851852</c:v>
                </c:pt>
                <c:pt idx="27">
                  <c:v>0.588217592592593</c:v>
                </c:pt>
                <c:pt idx="28">
                  <c:v>0.588333333333333</c:v>
                </c:pt>
                <c:pt idx="29">
                  <c:v>0.588460648148148</c:v>
                </c:pt>
                <c:pt idx="30">
                  <c:v>0.588576388888889</c:v>
                </c:pt>
                <c:pt idx="31">
                  <c:v>0.58869212962963</c:v>
                </c:pt>
                <c:pt idx="32">
                  <c:v>0.588819444444445</c:v>
                </c:pt>
                <c:pt idx="33">
                  <c:v>0.588935185185185</c:v>
                </c:pt>
                <c:pt idx="34">
                  <c:v>0.589050925925926</c:v>
                </c:pt>
                <c:pt idx="35">
                  <c:v>0.589178240740741</c:v>
                </c:pt>
                <c:pt idx="36">
                  <c:v>0.589293981481482</c:v>
                </c:pt>
                <c:pt idx="37">
                  <c:v>0.589409722222222</c:v>
                </c:pt>
                <c:pt idx="38">
                  <c:v>0.589537037037037</c:v>
                </c:pt>
                <c:pt idx="39">
                  <c:v>0.589652777777778</c:v>
                </c:pt>
                <c:pt idx="40">
                  <c:v>0.589768518518519</c:v>
                </c:pt>
                <c:pt idx="41">
                  <c:v>0.589895833333334</c:v>
                </c:pt>
                <c:pt idx="42">
                  <c:v>0.590011574074074</c:v>
                </c:pt>
                <c:pt idx="43">
                  <c:v>0.590138888888889</c:v>
                </c:pt>
                <c:pt idx="44">
                  <c:v>0.59025462962963</c:v>
                </c:pt>
                <c:pt idx="45">
                  <c:v>0.59037037037037</c:v>
                </c:pt>
                <c:pt idx="46">
                  <c:v>0.590497685185185</c:v>
                </c:pt>
                <c:pt idx="47">
                  <c:v>0.590613425925926</c:v>
                </c:pt>
                <c:pt idx="48">
                  <c:v>0.590729166666667</c:v>
                </c:pt>
                <c:pt idx="49">
                  <c:v>0.590856481481482</c:v>
                </c:pt>
                <c:pt idx="50">
                  <c:v>0.590972222222222</c:v>
                </c:pt>
                <c:pt idx="51">
                  <c:v>0.591087962962963</c:v>
                </c:pt>
                <c:pt idx="52">
                  <c:v>0.591215277777778</c:v>
                </c:pt>
                <c:pt idx="53">
                  <c:v>0.591331018518519</c:v>
                </c:pt>
                <c:pt idx="54">
                  <c:v>0.591458333333333</c:v>
                </c:pt>
                <c:pt idx="55">
                  <c:v>0.591574074074074</c:v>
                </c:pt>
                <c:pt idx="56">
                  <c:v>0.591689814814815</c:v>
                </c:pt>
                <c:pt idx="57">
                  <c:v>0.591817129629629</c:v>
                </c:pt>
                <c:pt idx="58">
                  <c:v>0.59193287037037</c:v>
                </c:pt>
                <c:pt idx="59">
                  <c:v>0.592048611111111</c:v>
                </c:pt>
                <c:pt idx="60">
                  <c:v>0.592175925925926</c:v>
                </c:pt>
                <c:pt idx="61">
                  <c:v>0.592291666666667</c:v>
                </c:pt>
                <c:pt idx="62">
                  <c:v>0.592407407407407</c:v>
                </c:pt>
                <c:pt idx="63">
                  <c:v>0.592534722222222</c:v>
                </c:pt>
                <c:pt idx="64">
                  <c:v>0.592650462962963</c:v>
                </c:pt>
                <c:pt idx="65">
                  <c:v>0.592766203703704</c:v>
                </c:pt>
                <c:pt idx="66">
                  <c:v>0.592893518518519</c:v>
                </c:pt>
                <c:pt idx="67">
                  <c:v>0.593009259259259</c:v>
                </c:pt>
                <c:pt idx="68">
                  <c:v>0.593136574074074</c:v>
                </c:pt>
                <c:pt idx="69">
                  <c:v>0.593252314814815</c:v>
                </c:pt>
                <c:pt idx="70">
                  <c:v>0.593368055555556</c:v>
                </c:pt>
                <c:pt idx="71">
                  <c:v>0.593495370370371</c:v>
                </c:pt>
                <c:pt idx="72">
                  <c:v>0.593611111111111</c:v>
                </c:pt>
                <c:pt idx="73">
                  <c:v>0.593726851851852</c:v>
                </c:pt>
                <c:pt idx="74">
                  <c:v>0.593854166666667</c:v>
                </c:pt>
                <c:pt idx="75">
                  <c:v>0.593969907407407</c:v>
                </c:pt>
                <c:pt idx="76">
                  <c:v>0.594085648148148</c:v>
                </c:pt>
                <c:pt idx="77">
                  <c:v>0.594212962962963</c:v>
                </c:pt>
                <c:pt idx="78">
                  <c:v>0.594328703703704</c:v>
                </c:pt>
                <c:pt idx="79">
                  <c:v>0.594444444444445</c:v>
                </c:pt>
                <c:pt idx="80">
                  <c:v>0.594571759259259</c:v>
                </c:pt>
                <c:pt idx="81">
                  <c:v>0.5946875</c:v>
                </c:pt>
                <c:pt idx="82">
                  <c:v>0.594803240740741</c:v>
                </c:pt>
                <c:pt idx="83">
                  <c:v>0.594930555555556</c:v>
                </c:pt>
                <c:pt idx="84">
                  <c:v>0.595046296296296</c:v>
                </c:pt>
                <c:pt idx="85">
                  <c:v>0.595173611111111</c:v>
                </c:pt>
                <c:pt idx="86">
                  <c:v>0.595289351851852</c:v>
                </c:pt>
                <c:pt idx="87">
                  <c:v>0.595405092592593</c:v>
                </c:pt>
                <c:pt idx="88">
                  <c:v>0.595532407407407</c:v>
                </c:pt>
                <c:pt idx="89">
                  <c:v>0.595648148148148</c:v>
                </c:pt>
                <c:pt idx="90">
                  <c:v>0.595763888888889</c:v>
                </c:pt>
                <c:pt idx="91">
                  <c:v>0.595891203703704</c:v>
                </c:pt>
                <c:pt idx="92">
                  <c:v>0.596006944444445</c:v>
                </c:pt>
                <c:pt idx="93">
                  <c:v>0.596134259259259</c:v>
                </c:pt>
                <c:pt idx="94">
                  <c:v>0.59625</c:v>
                </c:pt>
                <c:pt idx="95">
                  <c:v>0.596365740740741</c:v>
                </c:pt>
                <c:pt idx="96">
                  <c:v>0.596493055555556</c:v>
                </c:pt>
                <c:pt idx="97">
                  <c:v>0.596608796296296</c:v>
                </c:pt>
                <c:pt idx="98">
                  <c:v>0.596724537037037</c:v>
                </c:pt>
                <c:pt idx="99">
                  <c:v>0.596851851851852</c:v>
                </c:pt>
                <c:pt idx="100">
                  <c:v>0.596967592592593</c:v>
                </c:pt>
                <c:pt idx="101">
                  <c:v>0.597083333333333</c:v>
                </c:pt>
                <c:pt idx="102">
                  <c:v>0.597210648148148</c:v>
                </c:pt>
                <c:pt idx="103">
                  <c:v>0.597326388888889</c:v>
                </c:pt>
                <c:pt idx="104">
                  <c:v>0.597442129629629</c:v>
                </c:pt>
                <c:pt idx="105">
                  <c:v>0.597569444444445</c:v>
                </c:pt>
                <c:pt idx="106">
                  <c:v>0.597685185185185</c:v>
                </c:pt>
                <c:pt idx="107">
                  <c:v>0.5978125</c:v>
                </c:pt>
                <c:pt idx="108">
                  <c:v>0.597928240740741</c:v>
                </c:pt>
                <c:pt idx="109">
                  <c:v>0.598043981481481</c:v>
                </c:pt>
                <c:pt idx="110">
                  <c:v>0.598171296296296</c:v>
                </c:pt>
                <c:pt idx="111">
                  <c:v>0.598287037037037</c:v>
                </c:pt>
                <c:pt idx="112">
                  <c:v>0.598402777777778</c:v>
                </c:pt>
                <c:pt idx="113">
                  <c:v>0.598530092592593</c:v>
                </c:pt>
                <c:pt idx="114">
                  <c:v>0.598645833333334</c:v>
                </c:pt>
                <c:pt idx="115">
                  <c:v>0.598773148148148</c:v>
                </c:pt>
                <c:pt idx="116">
                  <c:v>0.598888888888889</c:v>
                </c:pt>
                <c:pt idx="117">
                  <c:v>0.59900462962963</c:v>
                </c:pt>
                <c:pt idx="118">
                  <c:v>0.599131944444444</c:v>
                </c:pt>
                <c:pt idx="119">
                  <c:v>0.599247685185185</c:v>
                </c:pt>
                <c:pt idx="120">
                  <c:v>0.599363425925926</c:v>
                </c:pt>
                <c:pt idx="121">
                  <c:v>0.599490740740741</c:v>
                </c:pt>
                <c:pt idx="122">
                  <c:v>0.599606481481482</c:v>
                </c:pt>
                <c:pt idx="123">
                  <c:v>0.599722222222222</c:v>
                </c:pt>
                <c:pt idx="124">
                  <c:v>0.599849537037037</c:v>
                </c:pt>
                <c:pt idx="125">
                  <c:v>0.599965277777778</c:v>
                </c:pt>
                <c:pt idx="126">
                  <c:v>0.600081018518519</c:v>
                </c:pt>
                <c:pt idx="127">
                  <c:v>0.600208333333333</c:v>
                </c:pt>
                <c:pt idx="128">
                  <c:v>0.600324074074074</c:v>
                </c:pt>
                <c:pt idx="129">
                  <c:v>0.600439814814815</c:v>
                </c:pt>
                <c:pt idx="130">
                  <c:v>0.600567129629629</c:v>
                </c:pt>
                <c:pt idx="131">
                  <c:v>0.600682870370371</c:v>
                </c:pt>
                <c:pt idx="132">
                  <c:v>0.600810185185185</c:v>
                </c:pt>
                <c:pt idx="133">
                  <c:v>0.600925925925926</c:v>
                </c:pt>
                <c:pt idx="134">
                  <c:v>0.601041666666667</c:v>
                </c:pt>
                <c:pt idx="135">
                  <c:v>0.601168981481481</c:v>
                </c:pt>
                <c:pt idx="136">
                  <c:v>0.601284722222222</c:v>
                </c:pt>
                <c:pt idx="137">
                  <c:v>0.601400462962963</c:v>
                </c:pt>
                <c:pt idx="138">
                  <c:v>0.601527777777778</c:v>
                </c:pt>
                <c:pt idx="139">
                  <c:v>0.601643518518519</c:v>
                </c:pt>
                <c:pt idx="140">
                  <c:v>0.601759259259259</c:v>
                </c:pt>
                <c:pt idx="141">
                  <c:v>0.601886574074074</c:v>
                </c:pt>
                <c:pt idx="142">
                  <c:v>0.602002314814815</c:v>
                </c:pt>
                <c:pt idx="143">
                  <c:v>0.602118055555556</c:v>
                </c:pt>
                <c:pt idx="144">
                  <c:v>0.602245370370371</c:v>
                </c:pt>
                <c:pt idx="145">
                  <c:v>0.602361111111111</c:v>
                </c:pt>
                <c:pt idx="146">
                  <c:v>0.602488425925926</c:v>
                </c:pt>
                <c:pt idx="147">
                  <c:v>0.602604166666667</c:v>
                </c:pt>
                <c:pt idx="148">
                  <c:v>0.602719907407407</c:v>
                </c:pt>
                <c:pt idx="149">
                  <c:v>0.602847222222222</c:v>
                </c:pt>
                <c:pt idx="150">
                  <c:v>0.602962962962963</c:v>
                </c:pt>
                <c:pt idx="151">
                  <c:v>0.603078703703704</c:v>
                </c:pt>
                <c:pt idx="152">
                  <c:v>0.603206018518519</c:v>
                </c:pt>
                <c:pt idx="153">
                  <c:v>0.603321759259259</c:v>
                </c:pt>
                <c:pt idx="154">
                  <c:v>0.603449074074074</c:v>
                </c:pt>
                <c:pt idx="155">
                  <c:v>0.603564814814815</c:v>
                </c:pt>
                <c:pt idx="156">
                  <c:v>0.603680555555556</c:v>
                </c:pt>
                <c:pt idx="157">
                  <c:v>0.60380787037037</c:v>
                </c:pt>
                <c:pt idx="158">
                  <c:v>0.603923611111111</c:v>
                </c:pt>
                <c:pt idx="159">
                  <c:v>0.604039351851852</c:v>
                </c:pt>
                <c:pt idx="160">
                  <c:v>0.604166666666666</c:v>
                </c:pt>
                <c:pt idx="161">
                  <c:v>0.604282407407407</c:v>
                </c:pt>
                <c:pt idx="162">
                  <c:v>0.604409722222222</c:v>
                </c:pt>
                <c:pt idx="163">
                  <c:v>0.604525462962963</c:v>
                </c:pt>
                <c:pt idx="164">
                  <c:v>0.604641203703704</c:v>
                </c:pt>
                <c:pt idx="165">
                  <c:v>0.604768518518519</c:v>
                </c:pt>
                <c:pt idx="166">
                  <c:v>0.604884259259259</c:v>
                </c:pt>
                <c:pt idx="167">
                  <c:v>0.605</c:v>
                </c:pt>
                <c:pt idx="168">
                  <c:v>0.605127314814815</c:v>
                </c:pt>
                <c:pt idx="169">
                  <c:v>0.605243055555556</c:v>
                </c:pt>
                <c:pt idx="170">
                  <c:v>0.605358796296296</c:v>
                </c:pt>
                <c:pt idx="171">
                  <c:v>0.605486111111111</c:v>
                </c:pt>
                <c:pt idx="172">
                  <c:v>0.605601851851852</c:v>
                </c:pt>
                <c:pt idx="173">
                  <c:v>0.605729166666667</c:v>
                </c:pt>
                <c:pt idx="174">
                  <c:v>0.605844907407408</c:v>
                </c:pt>
                <c:pt idx="175">
                  <c:v>0.605960648148148</c:v>
                </c:pt>
                <c:pt idx="176">
                  <c:v>0.606087962962963</c:v>
                </c:pt>
                <c:pt idx="177">
                  <c:v>0.606203703703704</c:v>
                </c:pt>
                <c:pt idx="178">
                  <c:v>0.606319444444444</c:v>
                </c:pt>
                <c:pt idx="179">
                  <c:v>0.606446759259259</c:v>
                </c:pt>
                <c:pt idx="180">
                  <c:v>0.6065625</c:v>
                </c:pt>
                <c:pt idx="181">
                  <c:v>0.606678240740741</c:v>
                </c:pt>
                <c:pt idx="182">
                  <c:v>0.606805555555556</c:v>
                </c:pt>
                <c:pt idx="183">
                  <c:v>0.606921296296296</c:v>
                </c:pt>
                <c:pt idx="184">
                  <c:v>0.607048611111111</c:v>
                </c:pt>
                <c:pt idx="185">
                  <c:v>0.607164351851852</c:v>
                </c:pt>
                <c:pt idx="186">
                  <c:v>0.607280092592593</c:v>
                </c:pt>
                <c:pt idx="187">
                  <c:v>0.607407407407407</c:v>
                </c:pt>
                <c:pt idx="188">
                  <c:v>0.607523148148148</c:v>
                </c:pt>
                <c:pt idx="189">
                  <c:v>0.607638888888889</c:v>
                </c:pt>
                <c:pt idx="190">
                  <c:v>0.607766203703704</c:v>
                </c:pt>
                <c:pt idx="191">
                  <c:v>0.607881944444444</c:v>
                </c:pt>
                <c:pt idx="192">
                  <c:v>0.608009259259259</c:v>
                </c:pt>
                <c:pt idx="193">
                  <c:v>0.608125</c:v>
                </c:pt>
                <c:pt idx="194">
                  <c:v>0.608240740740741</c:v>
                </c:pt>
                <c:pt idx="195">
                  <c:v>0.608368055555556</c:v>
                </c:pt>
                <c:pt idx="196">
                  <c:v>0.608483796296296</c:v>
                </c:pt>
                <c:pt idx="197">
                  <c:v>0.608599537037037</c:v>
                </c:pt>
                <c:pt idx="198">
                  <c:v>0.608726851851852</c:v>
                </c:pt>
                <c:pt idx="199">
                  <c:v>0.608842592592593</c:v>
                </c:pt>
                <c:pt idx="200">
                  <c:v>0.608958333333334</c:v>
                </c:pt>
                <c:pt idx="201">
                  <c:v>0.609085648148148</c:v>
                </c:pt>
                <c:pt idx="202">
                  <c:v>0.609201388888889</c:v>
                </c:pt>
                <c:pt idx="203">
                  <c:v>0.609317129629629</c:v>
                </c:pt>
                <c:pt idx="204">
                  <c:v>0.609444444444445</c:v>
                </c:pt>
                <c:pt idx="205">
                  <c:v>0.609560185185185</c:v>
                </c:pt>
                <c:pt idx="206">
                  <c:v>0.6096875</c:v>
                </c:pt>
                <c:pt idx="207">
                  <c:v>0.609803240740741</c:v>
                </c:pt>
                <c:pt idx="208">
                  <c:v>0.609918981481482</c:v>
                </c:pt>
                <c:pt idx="209">
                  <c:v>0.610046296296296</c:v>
                </c:pt>
                <c:pt idx="210">
                  <c:v>0.610162037037037</c:v>
                </c:pt>
                <c:pt idx="211">
                  <c:v>0.610277777777778</c:v>
                </c:pt>
                <c:pt idx="212">
                  <c:v>0.610405092592593</c:v>
                </c:pt>
                <c:pt idx="213">
                  <c:v>0.610520833333333</c:v>
                </c:pt>
                <c:pt idx="214">
                  <c:v>0.610636574074074</c:v>
                </c:pt>
                <c:pt idx="215">
                  <c:v>0.610763888888889</c:v>
                </c:pt>
                <c:pt idx="216">
                  <c:v>0.61087962962963</c:v>
                </c:pt>
                <c:pt idx="217">
                  <c:v>0.611006944444444</c:v>
                </c:pt>
                <c:pt idx="218">
                  <c:v>0.611122685185185</c:v>
                </c:pt>
                <c:pt idx="219">
                  <c:v>0.611238425925926</c:v>
                </c:pt>
                <c:pt idx="220">
                  <c:v>0.611365740740741</c:v>
                </c:pt>
                <c:pt idx="221">
                  <c:v>0.611481481481482</c:v>
                </c:pt>
                <c:pt idx="222">
                  <c:v>0.611597222222222</c:v>
                </c:pt>
                <c:pt idx="223">
                  <c:v>0.611724537037037</c:v>
                </c:pt>
                <c:pt idx="224">
                  <c:v>0.611840277777778</c:v>
                </c:pt>
                <c:pt idx="225">
                  <c:v>0.611956018518519</c:v>
                </c:pt>
                <c:pt idx="226">
                  <c:v>0.612083333333333</c:v>
                </c:pt>
                <c:pt idx="227">
                  <c:v>0.612199074074074</c:v>
                </c:pt>
                <c:pt idx="228">
                  <c:v>0.612314814814815</c:v>
                </c:pt>
                <c:pt idx="229">
                  <c:v>0.612442129629629</c:v>
                </c:pt>
                <c:pt idx="230">
                  <c:v>0.61255787037037</c:v>
                </c:pt>
                <c:pt idx="231">
                  <c:v>0.612685185185185</c:v>
                </c:pt>
                <c:pt idx="232">
                  <c:v>0.612800925925926</c:v>
                </c:pt>
                <c:pt idx="233">
                  <c:v>0.612916666666667</c:v>
                </c:pt>
                <c:pt idx="234">
                  <c:v>0.613043981481482</c:v>
                </c:pt>
                <c:pt idx="235">
                  <c:v>0.613159722222222</c:v>
                </c:pt>
                <c:pt idx="236">
                  <c:v>0.613275462962963</c:v>
                </c:pt>
                <c:pt idx="237">
                  <c:v>0.613402777777778</c:v>
                </c:pt>
                <c:pt idx="238">
                  <c:v>0.613518518518519</c:v>
                </c:pt>
                <c:pt idx="239">
                  <c:v>0.613634259259259</c:v>
                </c:pt>
                <c:pt idx="240">
                  <c:v>0.613761574074074</c:v>
                </c:pt>
                <c:pt idx="241">
                  <c:v>0.613877314814815</c:v>
                </c:pt>
                <c:pt idx="242">
                  <c:v>0.613993055555556</c:v>
                </c:pt>
                <c:pt idx="243">
                  <c:v>0.614120370370371</c:v>
                </c:pt>
                <c:pt idx="244">
                  <c:v>0.614236111111111</c:v>
                </c:pt>
                <c:pt idx="245">
                  <c:v>0.614363425925926</c:v>
                </c:pt>
                <c:pt idx="246">
                  <c:v>0.614479166666667</c:v>
                </c:pt>
                <c:pt idx="247">
                  <c:v>0.614594907407407</c:v>
                </c:pt>
                <c:pt idx="248">
                  <c:v>0.614722222222222</c:v>
                </c:pt>
                <c:pt idx="249">
                  <c:v>0.614837962962963</c:v>
                </c:pt>
                <c:pt idx="250">
                  <c:v>0.614953703703704</c:v>
                </c:pt>
                <c:pt idx="251">
                  <c:v>0.615081018518519</c:v>
                </c:pt>
                <c:pt idx="252">
                  <c:v>0.615196759259259</c:v>
                </c:pt>
                <c:pt idx="253">
                  <c:v>0.6153125</c:v>
                </c:pt>
                <c:pt idx="254">
                  <c:v>0.615439814814815</c:v>
                </c:pt>
                <c:pt idx="255">
                  <c:v>0.615555555555556</c:v>
                </c:pt>
                <c:pt idx="256">
                  <c:v>0.615671296296297</c:v>
                </c:pt>
                <c:pt idx="257">
                  <c:v>0.615798611111111</c:v>
                </c:pt>
                <c:pt idx="258">
                  <c:v>0.615914351851852</c:v>
                </c:pt>
                <c:pt idx="259">
                  <c:v>0.616041666666667</c:v>
                </c:pt>
                <c:pt idx="260">
                  <c:v>0.616157407407407</c:v>
                </c:pt>
                <c:pt idx="261">
                  <c:v>0.616273148148148</c:v>
                </c:pt>
                <c:pt idx="262">
                  <c:v>0.616400462962963</c:v>
                </c:pt>
                <c:pt idx="263">
                  <c:v>0.616516203703703</c:v>
                </c:pt>
                <c:pt idx="264">
                  <c:v>0.616631944444445</c:v>
                </c:pt>
                <c:pt idx="265">
                  <c:v>0.616759259259259</c:v>
                </c:pt>
                <c:pt idx="266">
                  <c:v>0.616875</c:v>
                </c:pt>
                <c:pt idx="267">
                  <c:v>0.616990740740741</c:v>
                </c:pt>
                <c:pt idx="268">
                  <c:v>0.617118055555556</c:v>
                </c:pt>
                <c:pt idx="269">
                  <c:v>0.617233796296296</c:v>
                </c:pt>
                <c:pt idx="270">
                  <c:v>0.617349537037037</c:v>
                </c:pt>
                <c:pt idx="271">
                  <c:v>0.617476851851852</c:v>
                </c:pt>
                <c:pt idx="272">
                  <c:v>0.617592592592593</c:v>
                </c:pt>
                <c:pt idx="273">
                  <c:v>0.617708333333333</c:v>
                </c:pt>
                <c:pt idx="274">
                  <c:v>0.617835648148148</c:v>
                </c:pt>
                <c:pt idx="275">
                  <c:v>0.617951388888889</c:v>
                </c:pt>
                <c:pt idx="276">
                  <c:v>0.618078703703704</c:v>
                </c:pt>
                <c:pt idx="277">
                  <c:v>0.618194444444445</c:v>
                </c:pt>
                <c:pt idx="278">
                  <c:v>0.618310185185185</c:v>
                </c:pt>
                <c:pt idx="279">
                  <c:v>0.6184375</c:v>
                </c:pt>
                <c:pt idx="280">
                  <c:v>0.61855324074074</c:v>
                </c:pt>
                <c:pt idx="281">
                  <c:v>0.618668981481482</c:v>
                </c:pt>
                <c:pt idx="282">
                  <c:v>0.618796296296296</c:v>
                </c:pt>
                <c:pt idx="283">
                  <c:v>0.618912037037037</c:v>
                </c:pt>
                <c:pt idx="284">
                  <c:v>0.619027777777778</c:v>
                </c:pt>
                <c:pt idx="285">
                  <c:v>0.619155092592593</c:v>
                </c:pt>
                <c:pt idx="286">
                  <c:v>0.619270833333333</c:v>
                </c:pt>
                <c:pt idx="287">
                  <c:v>0.619398148148148</c:v>
                </c:pt>
                <c:pt idx="288">
                  <c:v>0.619513888888889</c:v>
                </c:pt>
                <c:pt idx="289">
                  <c:v>0.61962962962963</c:v>
                </c:pt>
                <c:pt idx="290">
                  <c:v>0.619756944444445</c:v>
                </c:pt>
                <c:pt idx="291">
                  <c:v>0.619872685185185</c:v>
                </c:pt>
                <c:pt idx="292">
                  <c:v>0.619988425925926</c:v>
                </c:pt>
                <c:pt idx="293">
                  <c:v>0.620115740740741</c:v>
                </c:pt>
                <c:pt idx="294">
                  <c:v>0.620231481481481</c:v>
                </c:pt>
                <c:pt idx="295">
                  <c:v>0.620347222222222</c:v>
                </c:pt>
                <c:pt idx="296">
                  <c:v>0.620474537037037</c:v>
                </c:pt>
                <c:pt idx="297">
                  <c:v>0.620590277777778</c:v>
                </c:pt>
                <c:pt idx="298">
                  <c:v>0.620706018518519</c:v>
                </c:pt>
                <c:pt idx="299">
                  <c:v>0.620833333333333</c:v>
                </c:pt>
                <c:pt idx="300">
                  <c:v>0.620949074074074</c:v>
                </c:pt>
                <c:pt idx="301">
                  <c:v>0.621064814814815</c:v>
                </c:pt>
                <c:pt idx="302">
                  <c:v>0.62119212962963</c:v>
                </c:pt>
                <c:pt idx="303">
                  <c:v>0.621307870370371</c:v>
                </c:pt>
                <c:pt idx="304">
                  <c:v>0.621423611111111</c:v>
                </c:pt>
                <c:pt idx="305">
                  <c:v>0.621550925925926</c:v>
                </c:pt>
                <c:pt idx="306">
                  <c:v>0.621666666666667</c:v>
                </c:pt>
                <c:pt idx="307">
                  <c:v>0.621793981481482</c:v>
                </c:pt>
                <c:pt idx="308">
                  <c:v>0.621909722222222</c:v>
                </c:pt>
                <c:pt idx="309">
                  <c:v>0.622025462962963</c:v>
                </c:pt>
                <c:pt idx="310">
                  <c:v>0.622152777777778</c:v>
                </c:pt>
                <c:pt idx="311">
                  <c:v>0.622268518518519</c:v>
                </c:pt>
                <c:pt idx="312">
                  <c:v>0.622384259259259</c:v>
                </c:pt>
                <c:pt idx="313">
                  <c:v>0.622511574074074</c:v>
                </c:pt>
                <c:pt idx="314">
                  <c:v>0.622627314814815</c:v>
                </c:pt>
                <c:pt idx="315">
                  <c:v>0.622743055555556</c:v>
                </c:pt>
                <c:pt idx="316">
                  <c:v>0.62287037037037</c:v>
                </c:pt>
                <c:pt idx="317">
                  <c:v>0.622986111111111</c:v>
                </c:pt>
                <c:pt idx="318">
                  <c:v>0.623101851851852</c:v>
                </c:pt>
                <c:pt idx="319">
                  <c:v>0.623229166666667</c:v>
                </c:pt>
                <c:pt idx="320">
                  <c:v>0.623344907407407</c:v>
                </c:pt>
                <c:pt idx="321">
                  <c:v>0.623472222222222</c:v>
                </c:pt>
                <c:pt idx="322">
                  <c:v>0.623587962962963</c:v>
                </c:pt>
                <c:pt idx="323">
                  <c:v>0.623703703703704</c:v>
                </c:pt>
                <c:pt idx="324">
                  <c:v>0.623831018518519</c:v>
                </c:pt>
                <c:pt idx="325">
                  <c:v>0.623946759259259</c:v>
                </c:pt>
                <c:pt idx="326">
                  <c:v>0.6240625</c:v>
                </c:pt>
                <c:pt idx="327">
                  <c:v>0.624189814814815</c:v>
                </c:pt>
                <c:pt idx="328">
                  <c:v>0.624305555555556</c:v>
                </c:pt>
                <c:pt idx="329">
                  <c:v>0.62443287037037</c:v>
                </c:pt>
                <c:pt idx="330">
                  <c:v>0.624548611111111</c:v>
                </c:pt>
                <c:pt idx="331">
                  <c:v>0.624664351851852</c:v>
                </c:pt>
                <c:pt idx="332">
                  <c:v>0.624791666666667</c:v>
                </c:pt>
                <c:pt idx="333">
                  <c:v>0.624907407407407</c:v>
                </c:pt>
                <c:pt idx="334">
                  <c:v>0.625023148148148</c:v>
                </c:pt>
                <c:pt idx="335">
                  <c:v>0.625150462962963</c:v>
                </c:pt>
                <c:pt idx="336">
                  <c:v>0.625266203703704</c:v>
                </c:pt>
                <c:pt idx="337">
                  <c:v>0.625381944444445</c:v>
                </c:pt>
                <c:pt idx="338">
                  <c:v>0.625509259259259</c:v>
                </c:pt>
                <c:pt idx="339">
                  <c:v>0.625625</c:v>
                </c:pt>
                <c:pt idx="340">
                  <c:v>0.625740740740741</c:v>
                </c:pt>
                <c:pt idx="341">
                  <c:v>0.625868055555556</c:v>
                </c:pt>
                <c:pt idx="342">
                  <c:v>0.625983796296296</c:v>
                </c:pt>
                <c:pt idx="343">
                  <c:v>0.626099537037037</c:v>
                </c:pt>
                <c:pt idx="344">
                  <c:v>0.626226851851852</c:v>
                </c:pt>
                <c:pt idx="345">
                  <c:v>0.626342592592593</c:v>
                </c:pt>
                <c:pt idx="346">
                  <c:v>0.626469907407407</c:v>
                </c:pt>
                <c:pt idx="347">
                  <c:v>0.626585648148148</c:v>
                </c:pt>
                <c:pt idx="348">
                  <c:v>0.626701388888889</c:v>
                </c:pt>
                <c:pt idx="349">
                  <c:v>0.626828703703704</c:v>
                </c:pt>
                <c:pt idx="350">
                  <c:v>0.626944444444445</c:v>
                </c:pt>
                <c:pt idx="351">
                  <c:v>0.627060185185185</c:v>
                </c:pt>
                <c:pt idx="352">
                  <c:v>0.6271875</c:v>
                </c:pt>
                <c:pt idx="353">
                  <c:v>0.627303240740741</c:v>
                </c:pt>
                <c:pt idx="354">
                  <c:v>0.627418981481481</c:v>
                </c:pt>
                <c:pt idx="355">
                  <c:v>0.627546296296296</c:v>
                </c:pt>
                <c:pt idx="356">
                  <c:v>0.627662037037037</c:v>
                </c:pt>
                <c:pt idx="357">
                  <c:v>0.627789351851852</c:v>
                </c:pt>
                <c:pt idx="358">
                  <c:v>0.627905092592593</c:v>
                </c:pt>
                <c:pt idx="359">
                  <c:v>0.628020833333334</c:v>
                </c:pt>
                <c:pt idx="360">
                  <c:v>0.628148148148148</c:v>
                </c:pt>
                <c:pt idx="361">
                  <c:v>0.628263888888889</c:v>
                </c:pt>
                <c:pt idx="362">
                  <c:v>0.62837962962963</c:v>
                </c:pt>
                <c:pt idx="363">
                  <c:v>0.628506944444444</c:v>
                </c:pt>
                <c:pt idx="364">
                  <c:v>0.628622685185185</c:v>
                </c:pt>
                <c:pt idx="365">
                  <c:v>0.62875</c:v>
                </c:pt>
                <c:pt idx="366">
                  <c:v>0.628865740740741</c:v>
                </c:pt>
                <c:pt idx="367">
                  <c:v>0.628981481481482</c:v>
                </c:pt>
                <c:pt idx="368">
                  <c:v>0.629108796296296</c:v>
                </c:pt>
                <c:pt idx="369">
                  <c:v>0.629224537037037</c:v>
                </c:pt>
                <c:pt idx="370">
                  <c:v>0.629340277777778</c:v>
                </c:pt>
                <c:pt idx="371">
                  <c:v>0.629467592592593</c:v>
                </c:pt>
                <c:pt idx="372">
                  <c:v>0.629583333333333</c:v>
                </c:pt>
                <c:pt idx="373">
                  <c:v>0.629699074074074</c:v>
                </c:pt>
                <c:pt idx="374">
                  <c:v>0.629826388888889</c:v>
                </c:pt>
                <c:pt idx="375">
                  <c:v>0.62994212962963</c:v>
                </c:pt>
                <c:pt idx="376">
                  <c:v>0.630069444444445</c:v>
                </c:pt>
                <c:pt idx="377">
                  <c:v>0.630185185185185</c:v>
                </c:pt>
                <c:pt idx="378">
                  <c:v>0.630300925925926</c:v>
                </c:pt>
                <c:pt idx="379">
                  <c:v>0.630428240740741</c:v>
                </c:pt>
                <c:pt idx="380">
                  <c:v>0.630543981481482</c:v>
                </c:pt>
                <c:pt idx="381">
                  <c:v>0.630659722222222</c:v>
                </c:pt>
                <c:pt idx="382">
                  <c:v>0.630787037037037</c:v>
                </c:pt>
                <c:pt idx="383">
                  <c:v>0.630902777777778</c:v>
                </c:pt>
                <c:pt idx="384">
                  <c:v>0.631018518518519</c:v>
                </c:pt>
                <c:pt idx="385">
                  <c:v>0.631145833333334</c:v>
                </c:pt>
                <c:pt idx="386">
                  <c:v>0.631261574074074</c:v>
                </c:pt>
                <c:pt idx="387">
                  <c:v>0.631388888888889</c:v>
                </c:pt>
                <c:pt idx="388">
                  <c:v>0.63150462962963</c:v>
                </c:pt>
                <c:pt idx="389">
                  <c:v>0.63162037037037</c:v>
                </c:pt>
                <c:pt idx="390">
                  <c:v>0.631747685185185</c:v>
                </c:pt>
                <c:pt idx="391">
                  <c:v>0.631863425925926</c:v>
                </c:pt>
                <c:pt idx="392">
                  <c:v>0.631979166666667</c:v>
                </c:pt>
                <c:pt idx="393">
                  <c:v>0.632106481481482</c:v>
                </c:pt>
                <c:pt idx="394">
                  <c:v>0.632222222222222</c:v>
                </c:pt>
                <c:pt idx="395">
                  <c:v>0.632337962962963</c:v>
                </c:pt>
                <c:pt idx="396">
                  <c:v>0.632465277777778</c:v>
                </c:pt>
                <c:pt idx="397">
                  <c:v>0.632581018518519</c:v>
                </c:pt>
                <c:pt idx="398">
                  <c:v>0.632708333333333</c:v>
                </c:pt>
                <c:pt idx="399">
                  <c:v>0.632824074074074</c:v>
                </c:pt>
                <c:pt idx="400">
                  <c:v>0.632939814814815</c:v>
                </c:pt>
                <c:pt idx="401">
                  <c:v>0.633067129629629</c:v>
                </c:pt>
                <c:pt idx="402">
                  <c:v>0.63318287037037</c:v>
                </c:pt>
                <c:pt idx="403">
                  <c:v>0.633298611111111</c:v>
                </c:pt>
                <c:pt idx="404">
                  <c:v>0.633425925925926</c:v>
                </c:pt>
                <c:pt idx="405">
                  <c:v>0.633541666666667</c:v>
                </c:pt>
                <c:pt idx="406">
                  <c:v>0.633657407407408</c:v>
                </c:pt>
                <c:pt idx="407">
                  <c:v>0.633784722222222</c:v>
                </c:pt>
                <c:pt idx="408">
                  <c:v>0.633900462962963</c:v>
                </c:pt>
                <c:pt idx="409">
                  <c:v>0.634027777777778</c:v>
                </c:pt>
                <c:pt idx="410">
                  <c:v>0.634143518518519</c:v>
                </c:pt>
                <c:pt idx="411">
                  <c:v>0.634259259259259</c:v>
                </c:pt>
                <c:pt idx="412">
                  <c:v>0.634386574074074</c:v>
                </c:pt>
                <c:pt idx="413">
                  <c:v>0.634502314814815</c:v>
                </c:pt>
                <c:pt idx="414">
                  <c:v>0.634618055555556</c:v>
                </c:pt>
                <c:pt idx="415">
                  <c:v>0.634745370370371</c:v>
                </c:pt>
                <c:pt idx="416">
                  <c:v>0.634861111111111</c:v>
                </c:pt>
                <c:pt idx="417">
                  <c:v>0.634976851851852</c:v>
                </c:pt>
                <c:pt idx="418">
                  <c:v>0.635104166666667</c:v>
                </c:pt>
                <c:pt idx="419">
                  <c:v>0.635219907407407</c:v>
                </c:pt>
                <c:pt idx="420">
                  <c:v>0.635347222222222</c:v>
                </c:pt>
                <c:pt idx="421">
                  <c:v>0.635462962962963</c:v>
                </c:pt>
                <c:pt idx="422">
                  <c:v>0.635578703703704</c:v>
                </c:pt>
                <c:pt idx="423">
                  <c:v>0.635706018518519</c:v>
                </c:pt>
                <c:pt idx="424">
                  <c:v>0.635821759259259</c:v>
                </c:pt>
                <c:pt idx="425">
                  <c:v>0.6359375</c:v>
                </c:pt>
                <c:pt idx="426">
                  <c:v>0.636064814814815</c:v>
                </c:pt>
                <c:pt idx="427">
                  <c:v>0.636180555555556</c:v>
                </c:pt>
                <c:pt idx="428">
                  <c:v>0.636296296296296</c:v>
                </c:pt>
                <c:pt idx="429">
                  <c:v>0.636423611111111</c:v>
                </c:pt>
                <c:pt idx="430">
                  <c:v>0.636539351851852</c:v>
                </c:pt>
                <c:pt idx="431">
                  <c:v>0.636655092592593</c:v>
                </c:pt>
                <c:pt idx="432">
                  <c:v>0.636782407407407</c:v>
                </c:pt>
                <c:pt idx="433">
                  <c:v>0.636898148148148</c:v>
                </c:pt>
                <c:pt idx="434">
                  <c:v>0.637013888888889</c:v>
                </c:pt>
                <c:pt idx="435">
                  <c:v>0.637141203703704</c:v>
                </c:pt>
                <c:pt idx="436">
                  <c:v>0.637256944444444</c:v>
                </c:pt>
                <c:pt idx="437">
                  <c:v>0.637372685185185</c:v>
                </c:pt>
                <c:pt idx="438">
                  <c:v>0.6375</c:v>
                </c:pt>
                <c:pt idx="439">
                  <c:v>0.637615740740741</c:v>
                </c:pt>
                <c:pt idx="440">
                  <c:v>0.637731481481482</c:v>
                </c:pt>
                <c:pt idx="441">
                  <c:v>0.637858796296296</c:v>
                </c:pt>
                <c:pt idx="442">
                  <c:v>0.637974537037037</c:v>
                </c:pt>
                <c:pt idx="443">
                  <c:v>0.638101851851852</c:v>
                </c:pt>
                <c:pt idx="444">
                  <c:v>0.638217592592593</c:v>
                </c:pt>
                <c:pt idx="445">
                  <c:v>0.638333333333333</c:v>
                </c:pt>
                <c:pt idx="446">
                  <c:v>0.638460648148148</c:v>
                </c:pt>
                <c:pt idx="447">
                  <c:v>0.638576388888889</c:v>
                </c:pt>
                <c:pt idx="448">
                  <c:v>0.63869212962963</c:v>
                </c:pt>
                <c:pt idx="449">
                  <c:v>0.638819444444445</c:v>
                </c:pt>
                <c:pt idx="450">
                  <c:v>0.638935185185185</c:v>
                </c:pt>
                <c:pt idx="451">
                  <c:v>0.6390625</c:v>
                </c:pt>
                <c:pt idx="452">
                  <c:v>0.639178240740741</c:v>
                </c:pt>
                <c:pt idx="453">
                  <c:v>0.639293981481481</c:v>
                </c:pt>
                <c:pt idx="454">
                  <c:v>0.639421296296296</c:v>
                </c:pt>
                <c:pt idx="455">
                  <c:v>0.639537037037037</c:v>
                </c:pt>
                <c:pt idx="456">
                  <c:v>0.639652777777778</c:v>
                </c:pt>
                <c:pt idx="457">
                  <c:v>0.639780092592593</c:v>
                </c:pt>
                <c:pt idx="458">
                  <c:v>0.639895833333334</c:v>
                </c:pt>
                <c:pt idx="459">
                  <c:v>0.640011574074074</c:v>
                </c:pt>
                <c:pt idx="460">
                  <c:v>0.640138888888889</c:v>
                </c:pt>
                <c:pt idx="461">
                  <c:v>0.64025462962963</c:v>
                </c:pt>
                <c:pt idx="462">
                  <c:v>0.64037037037037</c:v>
                </c:pt>
                <c:pt idx="463">
                  <c:v>0.640497685185185</c:v>
                </c:pt>
                <c:pt idx="464">
                  <c:v>0.640613425925926</c:v>
                </c:pt>
                <c:pt idx="465">
                  <c:v>0.640740740740741</c:v>
                </c:pt>
                <c:pt idx="466">
                  <c:v>0.640856481481482</c:v>
                </c:pt>
                <c:pt idx="467">
                  <c:v>0.640972222222222</c:v>
                </c:pt>
                <c:pt idx="468">
                  <c:v>0.641099537037037</c:v>
                </c:pt>
                <c:pt idx="469">
                  <c:v>0.641215277777778</c:v>
                </c:pt>
                <c:pt idx="470">
                  <c:v>0.641331018518519</c:v>
                </c:pt>
                <c:pt idx="471">
                  <c:v>0.641458333333333</c:v>
                </c:pt>
                <c:pt idx="472">
                  <c:v>0.641574074074074</c:v>
                </c:pt>
                <c:pt idx="473">
                  <c:v>0.641689814814815</c:v>
                </c:pt>
                <c:pt idx="474">
                  <c:v>0.64181712962963</c:v>
                </c:pt>
                <c:pt idx="475">
                  <c:v>0.641932870370371</c:v>
                </c:pt>
                <c:pt idx="476">
                  <c:v>0.642060185185185</c:v>
                </c:pt>
                <c:pt idx="477">
                  <c:v>0.642175925925926</c:v>
                </c:pt>
                <c:pt idx="478">
                  <c:v>0.642291666666667</c:v>
                </c:pt>
                <c:pt idx="479">
                  <c:v>0.642418981481481</c:v>
                </c:pt>
                <c:pt idx="480">
                  <c:v>0.642534722222222</c:v>
                </c:pt>
                <c:pt idx="481">
                  <c:v>0.642650462962963</c:v>
                </c:pt>
                <c:pt idx="482">
                  <c:v>0.642777777777778</c:v>
                </c:pt>
                <c:pt idx="483">
                  <c:v>0.642893518518519</c:v>
                </c:pt>
                <c:pt idx="484">
                  <c:v>0.643020833333333</c:v>
                </c:pt>
                <c:pt idx="485">
                  <c:v>0.643136574074074</c:v>
                </c:pt>
                <c:pt idx="486">
                  <c:v>0.643252314814815</c:v>
                </c:pt>
                <c:pt idx="487">
                  <c:v>0.64337962962963</c:v>
                </c:pt>
                <c:pt idx="488">
                  <c:v>0.643495370370371</c:v>
                </c:pt>
                <c:pt idx="489">
                  <c:v>0.643611111111111</c:v>
                </c:pt>
                <c:pt idx="490">
                  <c:v>0.643738425925926</c:v>
                </c:pt>
                <c:pt idx="491">
                  <c:v>0.643854166666667</c:v>
                </c:pt>
                <c:pt idx="492">
                  <c:v>0.643969907407407</c:v>
                </c:pt>
                <c:pt idx="493">
                  <c:v>0.644097222222222</c:v>
                </c:pt>
                <c:pt idx="494">
                  <c:v>0.644212962962963</c:v>
                </c:pt>
                <c:pt idx="495">
                  <c:v>0.644328703703704</c:v>
                </c:pt>
                <c:pt idx="496">
                  <c:v>0.644456018518519</c:v>
                </c:pt>
                <c:pt idx="497">
                  <c:v>0.644571759259259</c:v>
                </c:pt>
                <c:pt idx="498">
                  <c:v>0.644699074074074</c:v>
                </c:pt>
                <c:pt idx="499">
                  <c:v>0.644814814814815</c:v>
                </c:pt>
                <c:pt idx="500">
                  <c:v>0.644930555555556</c:v>
                </c:pt>
                <c:pt idx="501">
                  <c:v>0.64505787037037</c:v>
                </c:pt>
                <c:pt idx="502">
                  <c:v>0.645173611111111</c:v>
                </c:pt>
                <c:pt idx="503">
                  <c:v>0.645289351851852</c:v>
                </c:pt>
                <c:pt idx="504">
                  <c:v>0.645416666666666</c:v>
                </c:pt>
                <c:pt idx="505">
                  <c:v>0.645532407407407</c:v>
                </c:pt>
                <c:pt idx="506">
                  <c:v>0.645648148148148</c:v>
                </c:pt>
                <c:pt idx="507">
                  <c:v>0.645775462962963</c:v>
                </c:pt>
                <c:pt idx="508">
                  <c:v>0.645891203703704</c:v>
                </c:pt>
                <c:pt idx="509">
                  <c:v>0.646006944444444</c:v>
                </c:pt>
                <c:pt idx="510">
                  <c:v>0.646134259259259</c:v>
                </c:pt>
                <c:pt idx="511">
                  <c:v>0.64625</c:v>
                </c:pt>
                <c:pt idx="512">
                  <c:v>0.646377314814815</c:v>
                </c:pt>
                <c:pt idx="513">
                  <c:v>0.646493055555556</c:v>
                </c:pt>
                <c:pt idx="514">
                  <c:v>0.646608796296296</c:v>
                </c:pt>
                <c:pt idx="515">
                  <c:v>0.646736111111111</c:v>
                </c:pt>
                <c:pt idx="516">
                  <c:v>0.646851851851852</c:v>
                </c:pt>
                <c:pt idx="517">
                  <c:v>0.646967592592593</c:v>
                </c:pt>
                <c:pt idx="518">
                  <c:v>0.647094907407408</c:v>
                </c:pt>
                <c:pt idx="519">
                  <c:v>0.647210648148148</c:v>
                </c:pt>
                <c:pt idx="520">
                  <c:v>0.647326388888889</c:v>
                </c:pt>
                <c:pt idx="521">
                  <c:v>0.647453703703704</c:v>
                </c:pt>
                <c:pt idx="522">
                  <c:v>0.647569444444444</c:v>
                </c:pt>
                <c:pt idx="523">
                  <c:v>0.647696759259259</c:v>
                </c:pt>
                <c:pt idx="524">
                  <c:v>0.6478125</c:v>
                </c:pt>
                <c:pt idx="525">
                  <c:v>0.647928240740741</c:v>
                </c:pt>
                <c:pt idx="526">
                  <c:v>0.648055555555556</c:v>
                </c:pt>
                <c:pt idx="527">
                  <c:v>0.648171296296296</c:v>
                </c:pt>
                <c:pt idx="528">
                  <c:v>0.648287037037037</c:v>
                </c:pt>
                <c:pt idx="529">
                  <c:v>0.648414351851852</c:v>
                </c:pt>
                <c:pt idx="530">
                  <c:v>0.648530092592593</c:v>
                </c:pt>
                <c:pt idx="531">
                  <c:v>0.648645833333334</c:v>
                </c:pt>
                <c:pt idx="532">
                  <c:v>0.648773148148148</c:v>
                </c:pt>
                <c:pt idx="533">
                  <c:v>0.648888888888889</c:v>
                </c:pt>
                <c:pt idx="534">
                  <c:v>0.649016203703704</c:v>
                </c:pt>
                <c:pt idx="535">
                  <c:v>0.649131944444444</c:v>
                </c:pt>
                <c:pt idx="536">
                  <c:v>0.649247685185185</c:v>
                </c:pt>
                <c:pt idx="537">
                  <c:v>0.649375</c:v>
                </c:pt>
                <c:pt idx="538">
                  <c:v>0.649490740740741</c:v>
                </c:pt>
                <c:pt idx="539">
                  <c:v>0.649606481481482</c:v>
                </c:pt>
                <c:pt idx="540">
                  <c:v>0.649733796296296</c:v>
                </c:pt>
                <c:pt idx="541">
                  <c:v>0.649849537037037</c:v>
                </c:pt>
                <c:pt idx="542">
                  <c:v>0.649965277777778</c:v>
                </c:pt>
                <c:pt idx="543">
                  <c:v>0.650092592592593</c:v>
                </c:pt>
                <c:pt idx="544">
                  <c:v>0.650208333333334</c:v>
                </c:pt>
                <c:pt idx="545">
                  <c:v>0.650324074074074</c:v>
                </c:pt>
                <c:pt idx="546">
                  <c:v>0.650451388888889</c:v>
                </c:pt>
                <c:pt idx="547">
                  <c:v>0.650567129629629</c:v>
                </c:pt>
                <c:pt idx="548">
                  <c:v>0.65068287037037</c:v>
                </c:pt>
                <c:pt idx="549">
                  <c:v>0.650810185185185</c:v>
                </c:pt>
                <c:pt idx="550">
                  <c:v>0.650925925925926</c:v>
                </c:pt>
                <c:pt idx="551">
                  <c:v>0.651041666666667</c:v>
                </c:pt>
                <c:pt idx="552">
                  <c:v>0.651168981481482</c:v>
                </c:pt>
                <c:pt idx="553">
                  <c:v>0.651284722222222</c:v>
                </c:pt>
                <c:pt idx="554">
                  <c:v>0.651400462962963</c:v>
                </c:pt>
                <c:pt idx="555">
                  <c:v>0.651527777777778</c:v>
                </c:pt>
                <c:pt idx="556">
                  <c:v>0.651643518518519</c:v>
                </c:pt>
                <c:pt idx="557">
                  <c:v>0.651770833333334</c:v>
                </c:pt>
                <c:pt idx="558">
                  <c:v>0.651886574074074</c:v>
                </c:pt>
                <c:pt idx="559">
                  <c:v>0.652002314814815</c:v>
                </c:pt>
                <c:pt idx="560">
                  <c:v>0.65212962962963</c:v>
                </c:pt>
                <c:pt idx="561">
                  <c:v>0.65224537037037</c:v>
                </c:pt>
                <c:pt idx="562">
                  <c:v>0.652361111111111</c:v>
                </c:pt>
                <c:pt idx="563">
                  <c:v>0.652488425925926</c:v>
                </c:pt>
                <c:pt idx="564">
                  <c:v>0.652604166666667</c:v>
                </c:pt>
                <c:pt idx="565">
                  <c:v>0.652719907407407</c:v>
                </c:pt>
                <c:pt idx="566">
                  <c:v>0.652847222222222</c:v>
                </c:pt>
                <c:pt idx="567">
                  <c:v>0.652962962962963</c:v>
                </c:pt>
                <c:pt idx="568">
                  <c:v>0.653090277777778</c:v>
                </c:pt>
                <c:pt idx="569">
                  <c:v>0.653206018518519</c:v>
                </c:pt>
                <c:pt idx="570">
                  <c:v>0.653321759259259</c:v>
                </c:pt>
                <c:pt idx="571">
                  <c:v>0.653449074074074</c:v>
                </c:pt>
                <c:pt idx="572">
                  <c:v>0.653564814814815</c:v>
                </c:pt>
                <c:pt idx="573">
                  <c:v>0.653680555555556</c:v>
                </c:pt>
                <c:pt idx="574">
                  <c:v>0.653807870370371</c:v>
                </c:pt>
                <c:pt idx="575">
                  <c:v>0.653923611111111</c:v>
                </c:pt>
                <c:pt idx="576">
                  <c:v>0.654039351851852</c:v>
                </c:pt>
                <c:pt idx="577">
                  <c:v>0.654166666666667</c:v>
                </c:pt>
                <c:pt idx="578">
                  <c:v>0.654282407407407</c:v>
                </c:pt>
                <c:pt idx="579">
                  <c:v>0.654409722222222</c:v>
                </c:pt>
                <c:pt idx="580">
                  <c:v>0.654525462962963</c:v>
                </c:pt>
                <c:pt idx="581">
                  <c:v>0.654641203703704</c:v>
                </c:pt>
                <c:pt idx="582">
                  <c:v>0.654768518518519</c:v>
                </c:pt>
                <c:pt idx="583">
                  <c:v>0.654884259259259</c:v>
                </c:pt>
                <c:pt idx="584">
                  <c:v>0.655</c:v>
                </c:pt>
                <c:pt idx="585">
                  <c:v>0.655127314814815</c:v>
                </c:pt>
                <c:pt idx="586">
                  <c:v>0.655243055555556</c:v>
                </c:pt>
                <c:pt idx="587">
                  <c:v>0.655358796296296</c:v>
                </c:pt>
                <c:pt idx="588">
                  <c:v>0.655486111111111</c:v>
                </c:pt>
                <c:pt idx="589">
                  <c:v>0.655601851851852</c:v>
                </c:pt>
                <c:pt idx="590">
                  <c:v>0.655729166666667</c:v>
                </c:pt>
                <c:pt idx="591">
                  <c:v>0.655844907407408</c:v>
                </c:pt>
                <c:pt idx="592">
                  <c:v>0.655960648148148</c:v>
                </c:pt>
                <c:pt idx="593">
                  <c:v>0.656087962962963</c:v>
                </c:pt>
                <c:pt idx="594">
                  <c:v>0.656203703703704</c:v>
                </c:pt>
                <c:pt idx="595">
                  <c:v>0.656319444444445</c:v>
                </c:pt>
                <c:pt idx="596">
                  <c:v>0.656446759259259</c:v>
                </c:pt>
                <c:pt idx="597">
                  <c:v>0.6565625</c:v>
                </c:pt>
                <c:pt idx="598">
                  <c:v>0.656678240740741</c:v>
                </c:pt>
                <c:pt idx="599">
                  <c:v>0.656805555555556</c:v>
                </c:pt>
                <c:pt idx="600">
                  <c:v>0.656921296296297</c:v>
                </c:pt>
                <c:pt idx="601">
                  <c:v>0.657037037037037</c:v>
                </c:pt>
                <c:pt idx="602">
                  <c:v>0.657164351851852</c:v>
                </c:pt>
                <c:pt idx="603">
                  <c:v>0.657280092592593</c:v>
                </c:pt>
                <c:pt idx="604">
                  <c:v>0.657407407407407</c:v>
                </c:pt>
                <c:pt idx="605">
                  <c:v>0.657523148148148</c:v>
                </c:pt>
                <c:pt idx="606">
                  <c:v>0.657638888888889</c:v>
                </c:pt>
                <c:pt idx="607">
                  <c:v>0.657766203703704</c:v>
                </c:pt>
                <c:pt idx="608">
                  <c:v>0.657881944444445</c:v>
                </c:pt>
              </c:numCache>
            </c:numRef>
          </c:cat>
          <c:val>
            <c:numRef>
              <c:f>Hoja1!$B$2:$B$610</c:f>
              <c:numCache>
                <c:formatCode>General</c:formatCode>
                <c:ptCount val="60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0.4</c:v>
                </c:pt>
                <c:pt idx="11">
                  <c:v>0.5</c:v>
                </c:pt>
                <c:pt idx="12">
                  <c:v>0.7</c:v>
                </c:pt>
                <c:pt idx="13">
                  <c:v>0.9</c:v>
                </c:pt>
                <c:pt idx="14">
                  <c:v>1.1</c:v>
                </c:pt>
                <c:pt idx="15">
                  <c:v>1.4</c:v>
                </c:pt>
                <c:pt idx="16">
                  <c:v>1.6</c:v>
                </c:pt>
                <c:pt idx="17">
                  <c:v>1.9</c:v>
                </c:pt>
                <c:pt idx="18">
                  <c:v>2.1</c:v>
                </c:pt>
                <c:pt idx="19">
                  <c:v>2.3</c:v>
                </c:pt>
                <c:pt idx="20">
                  <c:v>2.5</c:v>
                </c:pt>
                <c:pt idx="21">
                  <c:v>2.8</c:v>
                </c:pt>
                <c:pt idx="22">
                  <c:v>3.1</c:v>
                </c:pt>
                <c:pt idx="23">
                  <c:v>3.3</c:v>
                </c:pt>
                <c:pt idx="24">
                  <c:v>3.6</c:v>
                </c:pt>
                <c:pt idx="25">
                  <c:v>3.8</c:v>
                </c:pt>
                <c:pt idx="26">
                  <c:v>4.1</c:v>
                </c:pt>
                <c:pt idx="27">
                  <c:v>4.3</c:v>
                </c:pt>
                <c:pt idx="28">
                  <c:v>4.5</c:v>
                </c:pt>
                <c:pt idx="29">
                  <c:v>4.7</c:v>
                </c:pt>
                <c:pt idx="30">
                  <c:v>5.0</c:v>
                </c:pt>
                <c:pt idx="31">
                  <c:v>5.2</c:v>
                </c:pt>
                <c:pt idx="32">
                  <c:v>5.4</c:v>
                </c:pt>
                <c:pt idx="33">
                  <c:v>5.6</c:v>
                </c:pt>
                <c:pt idx="34">
                  <c:v>5.8</c:v>
                </c:pt>
                <c:pt idx="35">
                  <c:v>6.0</c:v>
                </c:pt>
                <c:pt idx="36">
                  <c:v>6.2</c:v>
                </c:pt>
                <c:pt idx="37">
                  <c:v>6.4</c:v>
                </c:pt>
                <c:pt idx="38">
                  <c:v>6.6</c:v>
                </c:pt>
                <c:pt idx="39">
                  <c:v>6.8</c:v>
                </c:pt>
                <c:pt idx="40">
                  <c:v>7.0</c:v>
                </c:pt>
                <c:pt idx="41">
                  <c:v>7.2</c:v>
                </c:pt>
                <c:pt idx="42">
                  <c:v>7.4</c:v>
                </c:pt>
                <c:pt idx="43">
                  <c:v>7.6</c:v>
                </c:pt>
                <c:pt idx="44">
                  <c:v>7.8</c:v>
                </c:pt>
                <c:pt idx="45">
                  <c:v>8.1</c:v>
                </c:pt>
                <c:pt idx="46">
                  <c:v>8.3</c:v>
                </c:pt>
                <c:pt idx="47">
                  <c:v>8.6</c:v>
                </c:pt>
                <c:pt idx="48">
                  <c:v>8.9</c:v>
                </c:pt>
                <c:pt idx="49">
                  <c:v>9.1</c:v>
                </c:pt>
                <c:pt idx="50">
                  <c:v>9.3</c:v>
                </c:pt>
                <c:pt idx="51">
                  <c:v>9.5</c:v>
                </c:pt>
                <c:pt idx="52">
                  <c:v>9.700000000000001</c:v>
                </c:pt>
                <c:pt idx="53">
                  <c:v>9.8</c:v>
                </c:pt>
                <c:pt idx="54">
                  <c:v>10.0</c:v>
                </c:pt>
                <c:pt idx="55">
                  <c:v>10.2</c:v>
                </c:pt>
                <c:pt idx="56">
                  <c:v>10.3</c:v>
                </c:pt>
                <c:pt idx="57">
                  <c:v>10.5</c:v>
                </c:pt>
                <c:pt idx="58">
                  <c:v>10.7</c:v>
                </c:pt>
                <c:pt idx="59">
                  <c:v>11.0</c:v>
                </c:pt>
                <c:pt idx="60">
                  <c:v>11.3</c:v>
                </c:pt>
                <c:pt idx="61">
                  <c:v>11.5</c:v>
                </c:pt>
                <c:pt idx="62">
                  <c:v>11.7</c:v>
                </c:pt>
                <c:pt idx="63">
                  <c:v>11.9</c:v>
                </c:pt>
                <c:pt idx="64">
                  <c:v>12.1</c:v>
                </c:pt>
                <c:pt idx="65">
                  <c:v>12.3</c:v>
                </c:pt>
                <c:pt idx="66">
                  <c:v>12.4</c:v>
                </c:pt>
                <c:pt idx="67">
                  <c:v>12.6</c:v>
                </c:pt>
                <c:pt idx="68">
                  <c:v>12.7</c:v>
                </c:pt>
                <c:pt idx="69">
                  <c:v>12.9</c:v>
                </c:pt>
                <c:pt idx="70">
                  <c:v>13.0</c:v>
                </c:pt>
                <c:pt idx="71">
                  <c:v>13.1</c:v>
                </c:pt>
                <c:pt idx="72">
                  <c:v>13.3</c:v>
                </c:pt>
                <c:pt idx="73">
                  <c:v>13.5</c:v>
                </c:pt>
                <c:pt idx="74">
                  <c:v>13.7</c:v>
                </c:pt>
                <c:pt idx="75">
                  <c:v>13.8</c:v>
                </c:pt>
                <c:pt idx="76">
                  <c:v>14.0</c:v>
                </c:pt>
                <c:pt idx="77">
                  <c:v>14.1</c:v>
                </c:pt>
                <c:pt idx="78">
                  <c:v>14.1</c:v>
                </c:pt>
                <c:pt idx="79">
                  <c:v>14.1</c:v>
                </c:pt>
                <c:pt idx="80">
                  <c:v>14.1</c:v>
                </c:pt>
                <c:pt idx="81">
                  <c:v>14.1</c:v>
                </c:pt>
                <c:pt idx="82">
                  <c:v>14.1</c:v>
                </c:pt>
                <c:pt idx="83">
                  <c:v>14.1</c:v>
                </c:pt>
                <c:pt idx="84">
                  <c:v>14.2</c:v>
                </c:pt>
                <c:pt idx="85">
                  <c:v>14.3</c:v>
                </c:pt>
                <c:pt idx="86">
                  <c:v>14.4</c:v>
                </c:pt>
                <c:pt idx="87">
                  <c:v>14.6</c:v>
                </c:pt>
                <c:pt idx="88">
                  <c:v>14.7</c:v>
                </c:pt>
                <c:pt idx="89">
                  <c:v>14.9</c:v>
                </c:pt>
                <c:pt idx="90">
                  <c:v>15.0</c:v>
                </c:pt>
                <c:pt idx="91">
                  <c:v>15.1</c:v>
                </c:pt>
                <c:pt idx="92">
                  <c:v>15.2</c:v>
                </c:pt>
                <c:pt idx="93">
                  <c:v>15.3</c:v>
                </c:pt>
                <c:pt idx="94">
                  <c:v>15.4</c:v>
                </c:pt>
                <c:pt idx="95">
                  <c:v>15.5</c:v>
                </c:pt>
                <c:pt idx="96">
                  <c:v>15.6</c:v>
                </c:pt>
                <c:pt idx="97">
                  <c:v>15.7</c:v>
                </c:pt>
                <c:pt idx="98">
                  <c:v>15.8</c:v>
                </c:pt>
                <c:pt idx="99">
                  <c:v>15.9</c:v>
                </c:pt>
                <c:pt idx="100">
                  <c:v>16.0</c:v>
                </c:pt>
                <c:pt idx="101">
                  <c:v>16.1</c:v>
                </c:pt>
                <c:pt idx="102">
                  <c:v>16.2</c:v>
                </c:pt>
                <c:pt idx="103">
                  <c:v>16.3</c:v>
                </c:pt>
                <c:pt idx="104">
                  <c:v>16.3</c:v>
                </c:pt>
                <c:pt idx="105">
                  <c:v>16.4</c:v>
                </c:pt>
                <c:pt idx="106">
                  <c:v>16.5</c:v>
                </c:pt>
                <c:pt idx="107">
                  <c:v>16.6</c:v>
                </c:pt>
                <c:pt idx="108">
                  <c:v>16.6</c:v>
                </c:pt>
                <c:pt idx="109">
                  <c:v>16.7</c:v>
                </c:pt>
                <c:pt idx="110">
                  <c:v>16.8</c:v>
                </c:pt>
                <c:pt idx="111">
                  <c:v>16.9</c:v>
                </c:pt>
                <c:pt idx="112">
                  <c:v>16.9</c:v>
                </c:pt>
                <c:pt idx="113">
                  <c:v>17.0</c:v>
                </c:pt>
                <c:pt idx="114">
                  <c:v>17.1</c:v>
                </c:pt>
                <c:pt idx="115">
                  <c:v>17.1</c:v>
                </c:pt>
                <c:pt idx="116">
                  <c:v>17.2</c:v>
                </c:pt>
                <c:pt idx="117">
                  <c:v>17.3</c:v>
                </c:pt>
                <c:pt idx="118">
                  <c:v>17.3</c:v>
                </c:pt>
                <c:pt idx="119">
                  <c:v>17.4</c:v>
                </c:pt>
                <c:pt idx="120">
                  <c:v>17.5</c:v>
                </c:pt>
                <c:pt idx="121">
                  <c:v>17.6</c:v>
                </c:pt>
                <c:pt idx="122">
                  <c:v>17.6</c:v>
                </c:pt>
                <c:pt idx="123">
                  <c:v>17.7</c:v>
                </c:pt>
                <c:pt idx="124">
                  <c:v>17.8</c:v>
                </c:pt>
                <c:pt idx="125">
                  <c:v>17.8</c:v>
                </c:pt>
                <c:pt idx="126">
                  <c:v>17.9</c:v>
                </c:pt>
                <c:pt idx="127">
                  <c:v>17.9</c:v>
                </c:pt>
                <c:pt idx="128">
                  <c:v>18.0</c:v>
                </c:pt>
                <c:pt idx="129">
                  <c:v>18.1</c:v>
                </c:pt>
                <c:pt idx="130">
                  <c:v>18.2</c:v>
                </c:pt>
                <c:pt idx="131">
                  <c:v>18.3</c:v>
                </c:pt>
                <c:pt idx="132">
                  <c:v>18.3</c:v>
                </c:pt>
                <c:pt idx="133">
                  <c:v>18.4</c:v>
                </c:pt>
                <c:pt idx="134">
                  <c:v>18.5</c:v>
                </c:pt>
                <c:pt idx="135">
                  <c:v>18.6</c:v>
                </c:pt>
                <c:pt idx="136">
                  <c:v>18.6</c:v>
                </c:pt>
                <c:pt idx="137">
                  <c:v>18.7</c:v>
                </c:pt>
                <c:pt idx="138">
                  <c:v>18.7</c:v>
                </c:pt>
                <c:pt idx="139">
                  <c:v>18.7</c:v>
                </c:pt>
                <c:pt idx="140">
                  <c:v>18.7</c:v>
                </c:pt>
                <c:pt idx="141">
                  <c:v>18.7</c:v>
                </c:pt>
                <c:pt idx="142">
                  <c:v>18.7</c:v>
                </c:pt>
                <c:pt idx="143">
                  <c:v>18.7</c:v>
                </c:pt>
                <c:pt idx="144">
                  <c:v>18.7</c:v>
                </c:pt>
                <c:pt idx="145">
                  <c:v>18.7</c:v>
                </c:pt>
                <c:pt idx="146">
                  <c:v>18.7</c:v>
                </c:pt>
                <c:pt idx="147">
                  <c:v>18.7</c:v>
                </c:pt>
                <c:pt idx="148">
                  <c:v>18.7</c:v>
                </c:pt>
                <c:pt idx="149">
                  <c:v>18.7</c:v>
                </c:pt>
                <c:pt idx="150">
                  <c:v>18.7</c:v>
                </c:pt>
                <c:pt idx="151">
                  <c:v>18.7</c:v>
                </c:pt>
                <c:pt idx="152">
                  <c:v>18.7</c:v>
                </c:pt>
                <c:pt idx="153">
                  <c:v>18.7</c:v>
                </c:pt>
                <c:pt idx="154">
                  <c:v>18.7</c:v>
                </c:pt>
                <c:pt idx="155">
                  <c:v>18.7</c:v>
                </c:pt>
                <c:pt idx="156">
                  <c:v>18.6</c:v>
                </c:pt>
                <c:pt idx="157">
                  <c:v>18.6</c:v>
                </c:pt>
                <c:pt idx="158">
                  <c:v>18.6</c:v>
                </c:pt>
                <c:pt idx="159">
                  <c:v>18.5</c:v>
                </c:pt>
                <c:pt idx="160">
                  <c:v>18.5</c:v>
                </c:pt>
                <c:pt idx="161">
                  <c:v>18.5</c:v>
                </c:pt>
                <c:pt idx="162">
                  <c:v>18.5</c:v>
                </c:pt>
                <c:pt idx="163">
                  <c:v>18.5</c:v>
                </c:pt>
                <c:pt idx="164">
                  <c:v>18.5</c:v>
                </c:pt>
                <c:pt idx="165">
                  <c:v>18.5</c:v>
                </c:pt>
                <c:pt idx="166">
                  <c:v>18.4</c:v>
                </c:pt>
                <c:pt idx="167">
                  <c:v>18.4</c:v>
                </c:pt>
                <c:pt idx="168">
                  <c:v>18.3</c:v>
                </c:pt>
                <c:pt idx="169">
                  <c:v>18.3</c:v>
                </c:pt>
                <c:pt idx="170">
                  <c:v>18.2</c:v>
                </c:pt>
                <c:pt idx="171">
                  <c:v>18.2</c:v>
                </c:pt>
                <c:pt idx="172">
                  <c:v>18.2</c:v>
                </c:pt>
                <c:pt idx="173">
                  <c:v>18.1</c:v>
                </c:pt>
                <c:pt idx="174">
                  <c:v>18.1</c:v>
                </c:pt>
                <c:pt idx="175">
                  <c:v>18.1</c:v>
                </c:pt>
                <c:pt idx="176">
                  <c:v>18.1</c:v>
                </c:pt>
                <c:pt idx="177">
                  <c:v>18.1</c:v>
                </c:pt>
                <c:pt idx="178">
                  <c:v>18.1</c:v>
                </c:pt>
                <c:pt idx="179">
                  <c:v>18.1</c:v>
                </c:pt>
                <c:pt idx="180">
                  <c:v>18.1</c:v>
                </c:pt>
                <c:pt idx="181">
                  <c:v>18.1</c:v>
                </c:pt>
                <c:pt idx="182">
                  <c:v>18.1</c:v>
                </c:pt>
                <c:pt idx="183">
                  <c:v>18.1</c:v>
                </c:pt>
                <c:pt idx="184">
                  <c:v>18.2</c:v>
                </c:pt>
                <c:pt idx="185">
                  <c:v>18.2</c:v>
                </c:pt>
                <c:pt idx="186">
                  <c:v>18.2</c:v>
                </c:pt>
                <c:pt idx="187">
                  <c:v>18.2</c:v>
                </c:pt>
                <c:pt idx="188">
                  <c:v>18.2</c:v>
                </c:pt>
                <c:pt idx="189">
                  <c:v>18.2</c:v>
                </c:pt>
                <c:pt idx="190">
                  <c:v>18.2</c:v>
                </c:pt>
                <c:pt idx="191">
                  <c:v>18.2</c:v>
                </c:pt>
                <c:pt idx="192">
                  <c:v>18.2</c:v>
                </c:pt>
                <c:pt idx="193">
                  <c:v>18.3</c:v>
                </c:pt>
                <c:pt idx="194">
                  <c:v>18.3</c:v>
                </c:pt>
                <c:pt idx="195">
                  <c:v>18.3</c:v>
                </c:pt>
                <c:pt idx="196">
                  <c:v>18.3</c:v>
                </c:pt>
                <c:pt idx="197">
                  <c:v>18.3</c:v>
                </c:pt>
                <c:pt idx="198">
                  <c:v>18.4</c:v>
                </c:pt>
                <c:pt idx="199">
                  <c:v>18.4</c:v>
                </c:pt>
                <c:pt idx="200">
                  <c:v>18.4</c:v>
                </c:pt>
                <c:pt idx="201">
                  <c:v>18.5</c:v>
                </c:pt>
                <c:pt idx="202">
                  <c:v>18.5</c:v>
                </c:pt>
                <c:pt idx="203">
                  <c:v>18.6</c:v>
                </c:pt>
                <c:pt idx="204">
                  <c:v>18.7</c:v>
                </c:pt>
                <c:pt idx="205">
                  <c:v>18.7</c:v>
                </c:pt>
                <c:pt idx="206">
                  <c:v>18.7</c:v>
                </c:pt>
                <c:pt idx="207">
                  <c:v>18.8</c:v>
                </c:pt>
                <c:pt idx="208">
                  <c:v>18.8</c:v>
                </c:pt>
                <c:pt idx="209">
                  <c:v>18.9</c:v>
                </c:pt>
                <c:pt idx="210">
                  <c:v>18.9</c:v>
                </c:pt>
                <c:pt idx="211">
                  <c:v>18.9</c:v>
                </c:pt>
                <c:pt idx="212">
                  <c:v>18.9</c:v>
                </c:pt>
                <c:pt idx="213">
                  <c:v>18.9</c:v>
                </c:pt>
                <c:pt idx="214">
                  <c:v>18.9</c:v>
                </c:pt>
                <c:pt idx="215">
                  <c:v>18.9</c:v>
                </c:pt>
                <c:pt idx="216">
                  <c:v>18.9</c:v>
                </c:pt>
                <c:pt idx="217">
                  <c:v>18.9</c:v>
                </c:pt>
                <c:pt idx="218">
                  <c:v>18.9</c:v>
                </c:pt>
                <c:pt idx="219">
                  <c:v>18.9</c:v>
                </c:pt>
                <c:pt idx="220">
                  <c:v>18.9</c:v>
                </c:pt>
                <c:pt idx="221">
                  <c:v>18.9</c:v>
                </c:pt>
                <c:pt idx="222">
                  <c:v>19.0</c:v>
                </c:pt>
                <c:pt idx="223">
                  <c:v>19.0</c:v>
                </c:pt>
                <c:pt idx="224">
                  <c:v>19.1</c:v>
                </c:pt>
                <c:pt idx="225">
                  <c:v>19.1</c:v>
                </c:pt>
                <c:pt idx="226">
                  <c:v>19.2</c:v>
                </c:pt>
                <c:pt idx="227">
                  <c:v>19.2</c:v>
                </c:pt>
                <c:pt idx="228">
                  <c:v>19.3</c:v>
                </c:pt>
                <c:pt idx="229">
                  <c:v>19.3</c:v>
                </c:pt>
                <c:pt idx="230">
                  <c:v>19.4</c:v>
                </c:pt>
                <c:pt idx="231">
                  <c:v>19.4</c:v>
                </c:pt>
                <c:pt idx="232">
                  <c:v>19.4</c:v>
                </c:pt>
                <c:pt idx="233">
                  <c:v>19.4</c:v>
                </c:pt>
                <c:pt idx="234">
                  <c:v>19.5</c:v>
                </c:pt>
                <c:pt idx="235">
                  <c:v>19.5</c:v>
                </c:pt>
                <c:pt idx="236">
                  <c:v>19.5</c:v>
                </c:pt>
                <c:pt idx="237">
                  <c:v>19.5</c:v>
                </c:pt>
                <c:pt idx="238">
                  <c:v>19.5</c:v>
                </c:pt>
                <c:pt idx="239">
                  <c:v>19.5</c:v>
                </c:pt>
                <c:pt idx="240">
                  <c:v>19.6</c:v>
                </c:pt>
                <c:pt idx="241">
                  <c:v>19.6</c:v>
                </c:pt>
                <c:pt idx="242">
                  <c:v>19.6</c:v>
                </c:pt>
                <c:pt idx="243">
                  <c:v>19.6</c:v>
                </c:pt>
                <c:pt idx="244">
                  <c:v>19.6</c:v>
                </c:pt>
                <c:pt idx="245">
                  <c:v>19.6</c:v>
                </c:pt>
                <c:pt idx="246">
                  <c:v>19.6</c:v>
                </c:pt>
                <c:pt idx="247">
                  <c:v>19.6</c:v>
                </c:pt>
                <c:pt idx="248">
                  <c:v>19.7</c:v>
                </c:pt>
                <c:pt idx="249">
                  <c:v>19.7</c:v>
                </c:pt>
                <c:pt idx="250">
                  <c:v>19.7</c:v>
                </c:pt>
                <c:pt idx="251">
                  <c:v>19.7</c:v>
                </c:pt>
                <c:pt idx="252">
                  <c:v>19.7</c:v>
                </c:pt>
                <c:pt idx="253">
                  <c:v>19.7</c:v>
                </c:pt>
                <c:pt idx="254">
                  <c:v>19.8</c:v>
                </c:pt>
                <c:pt idx="255">
                  <c:v>19.8</c:v>
                </c:pt>
                <c:pt idx="256">
                  <c:v>19.9</c:v>
                </c:pt>
                <c:pt idx="257">
                  <c:v>20.1</c:v>
                </c:pt>
                <c:pt idx="258">
                  <c:v>20.3</c:v>
                </c:pt>
                <c:pt idx="259">
                  <c:v>20.4</c:v>
                </c:pt>
                <c:pt idx="260">
                  <c:v>20.5</c:v>
                </c:pt>
                <c:pt idx="261">
                  <c:v>20.6</c:v>
                </c:pt>
                <c:pt idx="262">
                  <c:v>20.7</c:v>
                </c:pt>
                <c:pt idx="263">
                  <c:v>20.8</c:v>
                </c:pt>
                <c:pt idx="264">
                  <c:v>20.9</c:v>
                </c:pt>
                <c:pt idx="265">
                  <c:v>21.0</c:v>
                </c:pt>
                <c:pt idx="266">
                  <c:v>21.0</c:v>
                </c:pt>
                <c:pt idx="267">
                  <c:v>21.1</c:v>
                </c:pt>
                <c:pt idx="268">
                  <c:v>21.1</c:v>
                </c:pt>
                <c:pt idx="269">
                  <c:v>21.2</c:v>
                </c:pt>
                <c:pt idx="270">
                  <c:v>21.2</c:v>
                </c:pt>
                <c:pt idx="271">
                  <c:v>21.2</c:v>
                </c:pt>
                <c:pt idx="272">
                  <c:v>21.3</c:v>
                </c:pt>
                <c:pt idx="273">
                  <c:v>21.3</c:v>
                </c:pt>
                <c:pt idx="274">
                  <c:v>21.3</c:v>
                </c:pt>
                <c:pt idx="275">
                  <c:v>21.3</c:v>
                </c:pt>
                <c:pt idx="276">
                  <c:v>21.2</c:v>
                </c:pt>
                <c:pt idx="277">
                  <c:v>21.1</c:v>
                </c:pt>
                <c:pt idx="278">
                  <c:v>21.0</c:v>
                </c:pt>
                <c:pt idx="279">
                  <c:v>20.8</c:v>
                </c:pt>
                <c:pt idx="280">
                  <c:v>20.7</c:v>
                </c:pt>
                <c:pt idx="281">
                  <c:v>20.5</c:v>
                </c:pt>
                <c:pt idx="282">
                  <c:v>20.3</c:v>
                </c:pt>
                <c:pt idx="283">
                  <c:v>20.2</c:v>
                </c:pt>
                <c:pt idx="284">
                  <c:v>20.0</c:v>
                </c:pt>
                <c:pt idx="285">
                  <c:v>19.9</c:v>
                </c:pt>
                <c:pt idx="286">
                  <c:v>19.7</c:v>
                </c:pt>
                <c:pt idx="287">
                  <c:v>19.6</c:v>
                </c:pt>
                <c:pt idx="288">
                  <c:v>19.5</c:v>
                </c:pt>
                <c:pt idx="289">
                  <c:v>19.4</c:v>
                </c:pt>
                <c:pt idx="290">
                  <c:v>19.4</c:v>
                </c:pt>
                <c:pt idx="291">
                  <c:v>19.3</c:v>
                </c:pt>
                <c:pt idx="292">
                  <c:v>19.3</c:v>
                </c:pt>
                <c:pt idx="293">
                  <c:v>19.3</c:v>
                </c:pt>
                <c:pt idx="294">
                  <c:v>19.3</c:v>
                </c:pt>
                <c:pt idx="295">
                  <c:v>19.2</c:v>
                </c:pt>
                <c:pt idx="296">
                  <c:v>19.3</c:v>
                </c:pt>
                <c:pt idx="297">
                  <c:v>19.3</c:v>
                </c:pt>
                <c:pt idx="298">
                  <c:v>19.3</c:v>
                </c:pt>
                <c:pt idx="299">
                  <c:v>19.4</c:v>
                </c:pt>
                <c:pt idx="300">
                  <c:v>19.5</c:v>
                </c:pt>
                <c:pt idx="301">
                  <c:v>19.5</c:v>
                </c:pt>
                <c:pt idx="302">
                  <c:v>19.6</c:v>
                </c:pt>
                <c:pt idx="303">
                  <c:v>19.6</c:v>
                </c:pt>
                <c:pt idx="304">
                  <c:v>19.7</c:v>
                </c:pt>
                <c:pt idx="305">
                  <c:v>19.7</c:v>
                </c:pt>
                <c:pt idx="306">
                  <c:v>19.8</c:v>
                </c:pt>
                <c:pt idx="307">
                  <c:v>19.8</c:v>
                </c:pt>
                <c:pt idx="308">
                  <c:v>19.9</c:v>
                </c:pt>
                <c:pt idx="309">
                  <c:v>19.9</c:v>
                </c:pt>
                <c:pt idx="310">
                  <c:v>19.9</c:v>
                </c:pt>
                <c:pt idx="311">
                  <c:v>19.8</c:v>
                </c:pt>
                <c:pt idx="312">
                  <c:v>19.7</c:v>
                </c:pt>
                <c:pt idx="313">
                  <c:v>19.6</c:v>
                </c:pt>
                <c:pt idx="314">
                  <c:v>19.6</c:v>
                </c:pt>
                <c:pt idx="315">
                  <c:v>19.5</c:v>
                </c:pt>
                <c:pt idx="316">
                  <c:v>19.4</c:v>
                </c:pt>
                <c:pt idx="317">
                  <c:v>19.4</c:v>
                </c:pt>
                <c:pt idx="318">
                  <c:v>19.4</c:v>
                </c:pt>
                <c:pt idx="319">
                  <c:v>19.5</c:v>
                </c:pt>
                <c:pt idx="320">
                  <c:v>19.5</c:v>
                </c:pt>
                <c:pt idx="321">
                  <c:v>19.5</c:v>
                </c:pt>
                <c:pt idx="322">
                  <c:v>19.6</c:v>
                </c:pt>
                <c:pt idx="323">
                  <c:v>19.6</c:v>
                </c:pt>
                <c:pt idx="324">
                  <c:v>19.7</c:v>
                </c:pt>
                <c:pt idx="325">
                  <c:v>19.7</c:v>
                </c:pt>
                <c:pt idx="326">
                  <c:v>19.7</c:v>
                </c:pt>
                <c:pt idx="327">
                  <c:v>19.8</c:v>
                </c:pt>
                <c:pt idx="328">
                  <c:v>19.7</c:v>
                </c:pt>
                <c:pt idx="329">
                  <c:v>19.7</c:v>
                </c:pt>
                <c:pt idx="330">
                  <c:v>19.7</c:v>
                </c:pt>
                <c:pt idx="331">
                  <c:v>19.6</c:v>
                </c:pt>
                <c:pt idx="332">
                  <c:v>19.5</c:v>
                </c:pt>
                <c:pt idx="333">
                  <c:v>19.5</c:v>
                </c:pt>
                <c:pt idx="334">
                  <c:v>19.4</c:v>
                </c:pt>
                <c:pt idx="335">
                  <c:v>19.3</c:v>
                </c:pt>
                <c:pt idx="336">
                  <c:v>19.3</c:v>
                </c:pt>
                <c:pt idx="337">
                  <c:v>19.2</c:v>
                </c:pt>
                <c:pt idx="338">
                  <c:v>19.2</c:v>
                </c:pt>
                <c:pt idx="339">
                  <c:v>19.1</c:v>
                </c:pt>
                <c:pt idx="340">
                  <c:v>19.0</c:v>
                </c:pt>
                <c:pt idx="341">
                  <c:v>19.0</c:v>
                </c:pt>
                <c:pt idx="342">
                  <c:v>18.9</c:v>
                </c:pt>
                <c:pt idx="343">
                  <c:v>18.8</c:v>
                </c:pt>
                <c:pt idx="344">
                  <c:v>18.7</c:v>
                </c:pt>
                <c:pt idx="345">
                  <c:v>18.7</c:v>
                </c:pt>
                <c:pt idx="346">
                  <c:v>18.6</c:v>
                </c:pt>
                <c:pt idx="347">
                  <c:v>18.6</c:v>
                </c:pt>
                <c:pt idx="348">
                  <c:v>18.6</c:v>
                </c:pt>
                <c:pt idx="349">
                  <c:v>18.5</c:v>
                </c:pt>
                <c:pt idx="350">
                  <c:v>18.5</c:v>
                </c:pt>
                <c:pt idx="351">
                  <c:v>18.5</c:v>
                </c:pt>
                <c:pt idx="352">
                  <c:v>18.5</c:v>
                </c:pt>
                <c:pt idx="353">
                  <c:v>18.5</c:v>
                </c:pt>
                <c:pt idx="354">
                  <c:v>18.5</c:v>
                </c:pt>
                <c:pt idx="355">
                  <c:v>18.6</c:v>
                </c:pt>
                <c:pt idx="356">
                  <c:v>18.6</c:v>
                </c:pt>
                <c:pt idx="357">
                  <c:v>18.6</c:v>
                </c:pt>
                <c:pt idx="358">
                  <c:v>18.7</c:v>
                </c:pt>
                <c:pt idx="359">
                  <c:v>18.7</c:v>
                </c:pt>
                <c:pt idx="360">
                  <c:v>18.7</c:v>
                </c:pt>
                <c:pt idx="361">
                  <c:v>18.8</c:v>
                </c:pt>
                <c:pt idx="362">
                  <c:v>18.8</c:v>
                </c:pt>
                <c:pt idx="363">
                  <c:v>18.8</c:v>
                </c:pt>
                <c:pt idx="364">
                  <c:v>18.8</c:v>
                </c:pt>
                <c:pt idx="365">
                  <c:v>18.8</c:v>
                </c:pt>
                <c:pt idx="366">
                  <c:v>18.8</c:v>
                </c:pt>
                <c:pt idx="367">
                  <c:v>18.9</c:v>
                </c:pt>
                <c:pt idx="368">
                  <c:v>18.9</c:v>
                </c:pt>
                <c:pt idx="369">
                  <c:v>18.9</c:v>
                </c:pt>
                <c:pt idx="370">
                  <c:v>18.9</c:v>
                </c:pt>
                <c:pt idx="371">
                  <c:v>18.9</c:v>
                </c:pt>
                <c:pt idx="372">
                  <c:v>18.8</c:v>
                </c:pt>
                <c:pt idx="373">
                  <c:v>18.8</c:v>
                </c:pt>
                <c:pt idx="374">
                  <c:v>18.7</c:v>
                </c:pt>
                <c:pt idx="375">
                  <c:v>18.6</c:v>
                </c:pt>
                <c:pt idx="376">
                  <c:v>18.6</c:v>
                </c:pt>
                <c:pt idx="377">
                  <c:v>18.5</c:v>
                </c:pt>
                <c:pt idx="378">
                  <c:v>18.5</c:v>
                </c:pt>
                <c:pt idx="379">
                  <c:v>18.5</c:v>
                </c:pt>
                <c:pt idx="380">
                  <c:v>18.5</c:v>
                </c:pt>
                <c:pt idx="381">
                  <c:v>18.5</c:v>
                </c:pt>
                <c:pt idx="382">
                  <c:v>18.4</c:v>
                </c:pt>
                <c:pt idx="383">
                  <c:v>18.4</c:v>
                </c:pt>
                <c:pt idx="384">
                  <c:v>18.4</c:v>
                </c:pt>
                <c:pt idx="385">
                  <c:v>18.4</c:v>
                </c:pt>
                <c:pt idx="386">
                  <c:v>18.4</c:v>
                </c:pt>
                <c:pt idx="387">
                  <c:v>18.5</c:v>
                </c:pt>
                <c:pt idx="388">
                  <c:v>18.5</c:v>
                </c:pt>
                <c:pt idx="389">
                  <c:v>18.6</c:v>
                </c:pt>
                <c:pt idx="390">
                  <c:v>18.7</c:v>
                </c:pt>
                <c:pt idx="391">
                  <c:v>18.7</c:v>
                </c:pt>
                <c:pt idx="392">
                  <c:v>18.8</c:v>
                </c:pt>
                <c:pt idx="393">
                  <c:v>18.9</c:v>
                </c:pt>
                <c:pt idx="394">
                  <c:v>18.9</c:v>
                </c:pt>
                <c:pt idx="395">
                  <c:v>19.0</c:v>
                </c:pt>
                <c:pt idx="396">
                  <c:v>19.0</c:v>
                </c:pt>
                <c:pt idx="397">
                  <c:v>19.0</c:v>
                </c:pt>
                <c:pt idx="398">
                  <c:v>18.9</c:v>
                </c:pt>
                <c:pt idx="399">
                  <c:v>18.8</c:v>
                </c:pt>
                <c:pt idx="400">
                  <c:v>18.7</c:v>
                </c:pt>
                <c:pt idx="401">
                  <c:v>18.6</c:v>
                </c:pt>
                <c:pt idx="402">
                  <c:v>18.5</c:v>
                </c:pt>
                <c:pt idx="403">
                  <c:v>18.4</c:v>
                </c:pt>
                <c:pt idx="404">
                  <c:v>18.3</c:v>
                </c:pt>
                <c:pt idx="405">
                  <c:v>18.3</c:v>
                </c:pt>
                <c:pt idx="406">
                  <c:v>18.2</c:v>
                </c:pt>
                <c:pt idx="407">
                  <c:v>18.2</c:v>
                </c:pt>
                <c:pt idx="408">
                  <c:v>18.1</c:v>
                </c:pt>
                <c:pt idx="409">
                  <c:v>18.1</c:v>
                </c:pt>
                <c:pt idx="410">
                  <c:v>18.1</c:v>
                </c:pt>
                <c:pt idx="411">
                  <c:v>18.1</c:v>
                </c:pt>
                <c:pt idx="412">
                  <c:v>18.1</c:v>
                </c:pt>
                <c:pt idx="413">
                  <c:v>18.1</c:v>
                </c:pt>
                <c:pt idx="414">
                  <c:v>18.1</c:v>
                </c:pt>
                <c:pt idx="415">
                  <c:v>18.0</c:v>
                </c:pt>
                <c:pt idx="416">
                  <c:v>18.0</c:v>
                </c:pt>
                <c:pt idx="417">
                  <c:v>17.9</c:v>
                </c:pt>
                <c:pt idx="418">
                  <c:v>17.8</c:v>
                </c:pt>
                <c:pt idx="419">
                  <c:v>17.7</c:v>
                </c:pt>
                <c:pt idx="420">
                  <c:v>17.7</c:v>
                </c:pt>
                <c:pt idx="421">
                  <c:v>17.6</c:v>
                </c:pt>
                <c:pt idx="422">
                  <c:v>17.5</c:v>
                </c:pt>
                <c:pt idx="423">
                  <c:v>17.5</c:v>
                </c:pt>
                <c:pt idx="424">
                  <c:v>17.4</c:v>
                </c:pt>
                <c:pt idx="425">
                  <c:v>17.4</c:v>
                </c:pt>
                <c:pt idx="426">
                  <c:v>17.3</c:v>
                </c:pt>
                <c:pt idx="427">
                  <c:v>17.3</c:v>
                </c:pt>
                <c:pt idx="428">
                  <c:v>17.2</c:v>
                </c:pt>
                <c:pt idx="429">
                  <c:v>17.2</c:v>
                </c:pt>
                <c:pt idx="430">
                  <c:v>17.1</c:v>
                </c:pt>
                <c:pt idx="431">
                  <c:v>17.1</c:v>
                </c:pt>
                <c:pt idx="432">
                  <c:v>17.0</c:v>
                </c:pt>
                <c:pt idx="433">
                  <c:v>16.9</c:v>
                </c:pt>
                <c:pt idx="434">
                  <c:v>16.9</c:v>
                </c:pt>
                <c:pt idx="435">
                  <c:v>16.8</c:v>
                </c:pt>
                <c:pt idx="436">
                  <c:v>16.8</c:v>
                </c:pt>
                <c:pt idx="437">
                  <c:v>16.7</c:v>
                </c:pt>
                <c:pt idx="438">
                  <c:v>16.7</c:v>
                </c:pt>
                <c:pt idx="439">
                  <c:v>16.7</c:v>
                </c:pt>
                <c:pt idx="440">
                  <c:v>16.7</c:v>
                </c:pt>
                <c:pt idx="441">
                  <c:v>16.8</c:v>
                </c:pt>
                <c:pt idx="442">
                  <c:v>16.8</c:v>
                </c:pt>
                <c:pt idx="443">
                  <c:v>16.8</c:v>
                </c:pt>
                <c:pt idx="444">
                  <c:v>16.8</c:v>
                </c:pt>
                <c:pt idx="445">
                  <c:v>16.8</c:v>
                </c:pt>
                <c:pt idx="446">
                  <c:v>16.9</c:v>
                </c:pt>
                <c:pt idx="447">
                  <c:v>16.9</c:v>
                </c:pt>
                <c:pt idx="448">
                  <c:v>16.9</c:v>
                </c:pt>
                <c:pt idx="449">
                  <c:v>16.9</c:v>
                </c:pt>
                <c:pt idx="450">
                  <c:v>16.9</c:v>
                </c:pt>
                <c:pt idx="451">
                  <c:v>17.0</c:v>
                </c:pt>
                <c:pt idx="452">
                  <c:v>17.0</c:v>
                </c:pt>
                <c:pt idx="453">
                  <c:v>17.0</c:v>
                </c:pt>
                <c:pt idx="454">
                  <c:v>17.0</c:v>
                </c:pt>
                <c:pt idx="455">
                  <c:v>17.0</c:v>
                </c:pt>
                <c:pt idx="456">
                  <c:v>17.0</c:v>
                </c:pt>
                <c:pt idx="457">
                  <c:v>16.9</c:v>
                </c:pt>
                <c:pt idx="458">
                  <c:v>16.9</c:v>
                </c:pt>
                <c:pt idx="459">
                  <c:v>16.9</c:v>
                </c:pt>
                <c:pt idx="460">
                  <c:v>16.8</c:v>
                </c:pt>
                <c:pt idx="461">
                  <c:v>16.8</c:v>
                </c:pt>
                <c:pt idx="462">
                  <c:v>16.8</c:v>
                </c:pt>
                <c:pt idx="463">
                  <c:v>16.7</c:v>
                </c:pt>
                <c:pt idx="464">
                  <c:v>16.7</c:v>
                </c:pt>
                <c:pt idx="465">
                  <c:v>16.7</c:v>
                </c:pt>
                <c:pt idx="466">
                  <c:v>16.7</c:v>
                </c:pt>
                <c:pt idx="467">
                  <c:v>16.6</c:v>
                </c:pt>
                <c:pt idx="468">
                  <c:v>16.6</c:v>
                </c:pt>
                <c:pt idx="469">
                  <c:v>16.6</c:v>
                </c:pt>
                <c:pt idx="470">
                  <c:v>16.6</c:v>
                </c:pt>
                <c:pt idx="471">
                  <c:v>16.6</c:v>
                </c:pt>
                <c:pt idx="472">
                  <c:v>16.6</c:v>
                </c:pt>
                <c:pt idx="473">
                  <c:v>16.6</c:v>
                </c:pt>
                <c:pt idx="474">
                  <c:v>16.6</c:v>
                </c:pt>
                <c:pt idx="475">
                  <c:v>16.6</c:v>
                </c:pt>
                <c:pt idx="476">
                  <c:v>16.6</c:v>
                </c:pt>
                <c:pt idx="477">
                  <c:v>16.5</c:v>
                </c:pt>
                <c:pt idx="478">
                  <c:v>16.5</c:v>
                </c:pt>
                <c:pt idx="479">
                  <c:v>16.5</c:v>
                </c:pt>
                <c:pt idx="480">
                  <c:v>16.5</c:v>
                </c:pt>
                <c:pt idx="481">
                  <c:v>16.5</c:v>
                </c:pt>
                <c:pt idx="482">
                  <c:v>16.6</c:v>
                </c:pt>
                <c:pt idx="483">
                  <c:v>16.6</c:v>
                </c:pt>
                <c:pt idx="484">
                  <c:v>16.6</c:v>
                </c:pt>
                <c:pt idx="485">
                  <c:v>16.6</c:v>
                </c:pt>
                <c:pt idx="486">
                  <c:v>16.6</c:v>
                </c:pt>
                <c:pt idx="487">
                  <c:v>16.6</c:v>
                </c:pt>
                <c:pt idx="488">
                  <c:v>16.5</c:v>
                </c:pt>
                <c:pt idx="489">
                  <c:v>16.4</c:v>
                </c:pt>
                <c:pt idx="490">
                  <c:v>16.4</c:v>
                </c:pt>
                <c:pt idx="491">
                  <c:v>16.3</c:v>
                </c:pt>
                <c:pt idx="492">
                  <c:v>16.3</c:v>
                </c:pt>
                <c:pt idx="493">
                  <c:v>16.2</c:v>
                </c:pt>
                <c:pt idx="494">
                  <c:v>16.2</c:v>
                </c:pt>
                <c:pt idx="495">
                  <c:v>16.2</c:v>
                </c:pt>
                <c:pt idx="496">
                  <c:v>16.1</c:v>
                </c:pt>
                <c:pt idx="497">
                  <c:v>16.1</c:v>
                </c:pt>
                <c:pt idx="498">
                  <c:v>16.1</c:v>
                </c:pt>
                <c:pt idx="499">
                  <c:v>16.1</c:v>
                </c:pt>
                <c:pt idx="500">
                  <c:v>16.1</c:v>
                </c:pt>
                <c:pt idx="501">
                  <c:v>16.1</c:v>
                </c:pt>
                <c:pt idx="502">
                  <c:v>16.1</c:v>
                </c:pt>
                <c:pt idx="503">
                  <c:v>16.1</c:v>
                </c:pt>
                <c:pt idx="504">
                  <c:v>16.1</c:v>
                </c:pt>
                <c:pt idx="505">
                  <c:v>16.1</c:v>
                </c:pt>
                <c:pt idx="506">
                  <c:v>16.1</c:v>
                </c:pt>
                <c:pt idx="507">
                  <c:v>16.1</c:v>
                </c:pt>
                <c:pt idx="508">
                  <c:v>16.1</c:v>
                </c:pt>
                <c:pt idx="509">
                  <c:v>16.2</c:v>
                </c:pt>
                <c:pt idx="510">
                  <c:v>16.2</c:v>
                </c:pt>
                <c:pt idx="511">
                  <c:v>16.2</c:v>
                </c:pt>
                <c:pt idx="512">
                  <c:v>16.2</c:v>
                </c:pt>
                <c:pt idx="513">
                  <c:v>16.2</c:v>
                </c:pt>
                <c:pt idx="514">
                  <c:v>16.2</c:v>
                </c:pt>
                <c:pt idx="515">
                  <c:v>16.2</c:v>
                </c:pt>
                <c:pt idx="516">
                  <c:v>16.2</c:v>
                </c:pt>
                <c:pt idx="517">
                  <c:v>16.2</c:v>
                </c:pt>
                <c:pt idx="518">
                  <c:v>16.2</c:v>
                </c:pt>
                <c:pt idx="519">
                  <c:v>16.2</c:v>
                </c:pt>
                <c:pt idx="520">
                  <c:v>16.1</c:v>
                </c:pt>
                <c:pt idx="521">
                  <c:v>16.1</c:v>
                </c:pt>
                <c:pt idx="522">
                  <c:v>16.0</c:v>
                </c:pt>
                <c:pt idx="523">
                  <c:v>16.0</c:v>
                </c:pt>
                <c:pt idx="524">
                  <c:v>16.0</c:v>
                </c:pt>
                <c:pt idx="525">
                  <c:v>15.9</c:v>
                </c:pt>
                <c:pt idx="526">
                  <c:v>15.9</c:v>
                </c:pt>
                <c:pt idx="527">
                  <c:v>15.9</c:v>
                </c:pt>
                <c:pt idx="528">
                  <c:v>15.8</c:v>
                </c:pt>
                <c:pt idx="529">
                  <c:v>15.8</c:v>
                </c:pt>
                <c:pt idx="530">
                  <c:v>15.8</c:v>
                </c:pt>
                <c:pt idx="531">
                  <c:v>15.8</c:v>
                </c:pt>
                <c:pt idx="532">
                  <c:v>15.8</c:v>
                </c:pt>
                <c:pt idx="533">
                  <c:v>15.8</c:v>
                </c:pt>
                <c:pt idx="534">
                  <c:v>15.8</c:v>
                </c:pt>
                <c:pt idx="535">
                  <c:v>15.8</c:v>
                </c:pt>
                <c:pt idx="536">
                  <c:v>15.9</c:v>
                </c:pt>
                <c:pt idx="537">
                  <c:v>15.9</c:v>
                </c:pt>
                <c:pt idx="538">
                  <c:v>15.8</c:v>
                </c:pt>
                <c:pt idx="539">
                  <c:v>15.8</c:v>
                </c:pt>
                <c:pt idx="540">
                  <c:v>15.7</c:v>
                </c:pt>
                <c:pt idx="541">
                  <c:v>15.6</c:v>
                </c:pt>
                <c:pt idx="542">
                  <c:v>15.6</c:v>
                </c:pt>
                <c:pt idx="543">
                  <c:v>15.6</c:v>
                </c:pt>
                <c:pt idx="544">
                  <c:v>15.6</c:v>
                </c:pt>
                <c:pt idx="545">
                  <c:v>15.6</c:v>
                </c:pt>
                <c:pt idx="546">
                  <c:v>15.6</c:v>
                </c:pt>
                <c:pt idx="547">
                  <c:v>15.7</c:v>
                </c:pt>
                <c:pt idx="548">
                  <c:v>15.7</c:v>
                </c:pt>
                <c:pt idx="549">
                  <c:v>15.7</c:v>
                </c:pt>
                <c:pt idx="550">
                  <c:v>15.7</c:v>
                </c:pt>
                <c:pt idx="551">
                  <c:v>15.7</c:v>
                </c:pt>
                <c:pt idx="552">
                  <c:v>15.7</c:v>
                </c:pt>
                <c:pt idx="553">
                  <c:v>15.7</c:v>
                </c:pt>
                <c:pt idx="554">
                  <c:v>15.7</c:v>
                </c:pt>
                <c:pt idx="555">
                  <c:v>15.8</c:v>
                </c:pt>
                <c:pt idx="556">
                  <c:v>15.8</c:v>
                </c:pt>
                <c:pt idx="557">
                  <c:v>15.8</c:v>
                </c:pt>
                <c:pt idx="558">
                  <c:v>15.8</c:v>
                </c:pt>
                <c:pt idx="559">
                  <c:v>15.8</c:v>
                </c:pt>
                <c:pt idx="560">
                  <c:v>15.8</c:v>
                </c:pt>
                <c:pt idx="561">
                  <c:v>15.8</c:v>
                </c:pt>
                <c:pt idx="562">
                  <c:v>15.8</c:v>
                </c:pt>
                <c:pt idx="563">
                  <c:v>15.8</c:v>
                </c:pt>
                <c:pt idx="564">
                  <c:v>15.9</c:v>
                </c:pt>
                <c:pt idx="565">
                  <c:v>15.9</c:v>
                </c:pt>
                <c:pt idx="566">
                  <c:v>15.9</c:v>
                </c:pt>
                <c:pt idx="567">
                  <c:v>16.0</c:v>
                </c:pt>
                <c:pt idx="568">
                  <c:v>16.0</c:v>
                </c:pt>
                <c:pt idx="569">
                  <c:v>16.1</c:v>
                </c:pt>
                <c:pt idx="570">
                  <c:v>16.2</c:v>
                </c:pt>
                <c:pt idx="571">
                  <c:v>16.2</c:v>
                </c:pt>
                <c:pt idx="572">
                  <c:v>16.3</c:v>
                </c:pt>
                <c:pt idx="573">
                  <c:v>16.3</c:v>
                </c:pt>
                <c:pt idx="574">
                  <c:v>16.3</c:v>
                </c:pt>
                <c:pt idx="575">
                  <c:v>16.4</c:v>
                </c:pt>
                <c:pt idx="576">
                  <c:v>16.5</c:v>
                </c:pt>
                <c:pt idx="577">
                  <c:v>16.5</c:v>
                </c:pt>
                <c:pt idx="578">
                  <c:v>16.6</c:v>
                </c:pt>
                <c:pt idx="579">
                  <c:v>16.6</c:v>
                </c:pt>
                <c:pt idx="580">
                  <c:v>16.6</c:v>
                </c:pt>
                <c:pt idx="581">
                  <c:v>16.7</c:v>
                </c:pt>
                <c:pt idx="582">
                  <c:v>16.7</c:v>
                </c:pt>
                <c:pt idx="583">
                  <c:v>16.6</c:v>
                </c:pt>
                <c:pt idx="584">
                  <c:v>16.6</c:v>
                </c:pt>
                <c:pt idx="585">
                  <c:v>16.5</c:v>
                </c:pt>
                <c:pt idx="586">
                  <c:v>16.5</c:v>
                </c:pt>
                <c:pt idx="587">
                  <c:v>16.5</c:v>
                </c:pt>
                <c:pt idx="588">
                  <c:v>16.4</c:v>
                </c:pt>
                <c:pt idx="589">
                  <c:v>16.4</c:v>
                </c:pt>
                <c:pt idx="590">
                  <c:v>16.4</c:v>
                </c:pt>
                <c:pt idx="591">
                  <c:v>16.3</c:v>
                </c:pt>
                <c:pt idx="592">
                  <c:v>16.3</c:v>
                </c:pt>
                <c:pt idx="593">
                  <c:v>16.3</c:v>
                </c:pt>
                <c:pt idx="594">
                  <c:v>16.2</c:v>
                </c:pt>
                <c:pt idx="595">
                  <c:v>16.1</c:v>
                </c:pt>
                <c:pt idx="596">
                  <c:v>16.1</c:v>
                </c:pt>
                <c:pt idx="597">
                  <c:v>16.0</c:v>
                </c:pt>
                <c:pt idx="598">
                  <c:v>16.0</c:v>
                </c:pt>
                <c:pt idx="599">
                  <c:v>15.9</c:v>
                </c:pt>
                <c:pt idx="600">
                  <c:v>15.8</c:v>
                </c:pt>
                <c:pt idx="601">
                  <c:v>15.8</c:v>
                </c:pt>
                <c:pt idx="602">
                  <c:v>15.8</c:v>
                </c:pt>
                <c:pt idx="603">
                  <c:v>15.8</c:v>
                </c:pt>
                <c:pt idx="604">
                  <c:v>15.8</c:v>
                </c:pt>
                <c:pt idx="605">
                  <c:v>15.8</c:v>
                </c:pt>
                <c:pt idx="606">
                  <c:v>15.8</c:v>
                </c:pt>
                <c:pt idx="607">
                  <c:v>15.8</c:v>
                </c:pt>
                <c:pt idx="608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28-45EA-8DAD-6B28AE70770B}"/>
            </c:ext>
          </c:extLst>
        </c:ser>
        <c:ser>
          <c:idx val="1"/>
          <c:order val="1"/>
          <c:tx>
            <c:v>VACA y TERNERO de 40 dias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Hoja1!$A$2:$A$610</c:f>
              <c:numCache>
                <c:formatCode>h:mm:ss\ AM/PM</c:formatCode>
                <c:ptCount val="609"/>
                <c:pt idx="0">
                  <c:v>0.584976851851852</c:v>
                </c:pt>
                <c:pt idx="1">
                  <c:v>0.585092592592593</c:v>
                </c:pt>
                <c:pt idx="2">
                  <c:v>0.585219907407408</c:v>
                </c:pt>
                <c:pt idx="3">
                  <c:v>0.585335648148148</c:v>
                </c:pt>
                <c:pt idx="4">
                  <c:v>0.585462962962963</c:v>
                </c:pt>
                <c:pt idx="5">
                  <c:v>0.585578703703704</c:v>
                </c:pt>
                <c:pt idx="6">
                  <c:v>0.585694444444445</c:v>
                </c:pt>
                <c:pt idx="7">
                  <c:v>0.585821759259259</c:v>
                </c:pt>
                <c:pt idx="8">
                  <c:v>0.5859375</c:v>
                </c:pt>
                <c:pt idx="9">
                  <c:v>0.586053240740741</c:v>
                </c:pt>
                <c:pt idx="10">
                  <c:v>0.586180555555556</c:v>
                </c:pt>
                <c:pt idx="11">
                  <c:v>0.586296296296296</c:v>
                </c:pt>
                <c:pt idx="12">
                  <c:v>0.586412037037037</c:v>
                </c:pt>
                <c:pt idx="13">
                  <c:v>0.586539351851852</c:v>
                </c:pt>
                <c:pt idx="14">
                  <c:v>0.586655092592593</c:v>
                </c:pt>
                <c:pt idx="15">
                  <c:v>0.586782407407407</c:v>
                </c:pt>
                <c:pt idx="16">
                  <c:v>0.586898148148148</c:v>
                </c:pt>
                <c:pt idx="17">
                  <c:v>0.587013888888889</c:v>
                </c:pt>
                <c:pt idx="18">
                  <c:v>0.587141203703704</c:v>
                </c:pt>
                <c:pt idx="19">
                  <c:v>0.587256944444444</c:v>
                </c:pt>
                <c:pt idx="20">
                  <c:v>0.587372685185185</c:v>
                </c:pt>
                <c:pt idx="21">
                  <c:v>0.5875</c:v>
                </c:pt>
                <c:pt idx="22">
                  <c:v>0.587615740740741</c:v>
                </c:pt>
                <c:pt idx="23">
                  <c:v>0.587731481481482</c:v>
                </c:pt>
                <c:pt idx="24">
                  <c:v>0.587858796296296</c:v>
                </c:pt>
                <c:pt idx="25">
                  <c:v>0.587974537037037</c:v>
                </c:pt>
                <c:pt idx="26">
                  <c:v>0.588101851851852</c:v>
                </c:pt>
                <c:pt idx="27">
                  <c:v>0.588217592592593</c:v>
                </c:pt>
                <c:pt idx="28">
                  <c:v>0.588333333333333</c:v>
                </c:pt>
                <c:pt idx="29">
                  <c:v>0.588460648148148</c:v>
                </c:pt>
                <c:pt idx="30">
                  <c:v>0.588576388888889</c:v>
                </c:pt>
                <c:pt idx="31">
                  <c:v>0.58869212962963</c:v>
                </c:pt>
                <c:pt idx="32">
                  <c:v>0.588819444444445</c:v>
                </c:pt>
                <c:pt idx="33">
                  <c:v>0.588935185185185</c:v>
                </c:pt>
                <c:pt idx="34">
                  <c:v>0.589050925925926</c:v>
                </c:pt>
                <c:pt idx="35">
                  <c:v>0.589178240740741</c:v>
                </c:pt>
                <c:pt idx="36">
                  <c:v>0.589293981481482</c:v>
                </c:pt>
                <c:pt idx="37">
                  <c:v>0.589409722222222</c:v>
                </c:pt>
                <c:pt idx="38">
                  <c:v>0.589537037037037</c:v>
                </c:pt>
                <c:pt idx="39">
                  <c:v>0.589652777777778</c:v>
                </c:pt>
                <c:pt idx="40">
                  <c:v>0.589768518518519</c:v>
                </c:pt>
                <c:pt idx="41">
                  <c:v>0.589895833333334</c:v>
                </c:pt>
                <c:pt idx="42">
                  <c:v>0.590011574074074</c:v>
                </c:pt>
                <c:pt idx="43">
                  <c:v>0.590138888888889</c:v>
                </c:pt>
                <c:pt idx="44">
                  <c:v>0.59025462962963</c:v>
                </c:pt>
                <c:pt idx="45">
                  <c:v>0.59037037037037</c:v>
                </c:pt>
                <c:pt idx="46">
                  <c:v>0.590497685185185</c:v>
                </c:pt>
                <c:pt idx="47">
                  <c:v>0.590613425925926</c:v>
                </c:pt>
                <c:pt idx="48">
                  <c:v>0.590729166666667</c:v>
                </c:pt>
                <c:pt idx="49">
                  <c:v>0.590856481481482</c:v>
                </c:pt>
                <c:pt idx="50">
                  <c:v>0.590972222222222</c:v>
                </c:pt>
                <c:pt idx="51">
                  <c:v>0.591087962962963</c:v>
                </c:pt>
                <c:pt idx="52">
                  <c:v>0.591215277777778</c:v>
                </c:pt>
                <c:pt idx="53">
                  <c:v>0.591331018518519</c:v>
                </c:pt>
                <c:pt idx="54">
                  <c:v>0.591458333333333</c:v>
                </c:pt>
                <c:pt idx="55">
                  <c:v>0.591574074074074</c:v>
                </c:pt>
                <c:pt idx="56">
                  <c:v>0.591689814814815</c:v>
                </c:pt>
                <c:pt idx="57">
                  <c:v>0.591817129629629</c:v>
                </c:pt>
                <c:pt idx="58">
                  <c:v>0.59193287037037</c:v>
                </c:pt>
                <c:pt idx="59">
                  <c:v>0.592048611111111</c:v>
                </c:pt>
                <c:pt idx="60">
                  <c:v>0.592175925925926</c:v>
                </c:pt>
                <c:pt idx="61">
                  <c:v>0.592291666666667</c:v>
                </c:pt>
                <c:pt idx="62">
                  <c:v>0.592407407407407</c:v>
                </c:pt>
                <c:pt idx="63">
                  <c:v>0.592534722222222</c:v>
                </c:pt>
                <c:pt idx="64">
                  <c:v>0.592650462962963</c:v>
                </c:pt>
                <c:pt idx="65">
                  <c:v>0.592766203703704</c:v>
                </c:pt>
                <c:pt idx="66">
                  <c:v>0.592893518518519</c:v>
                </c:pt>
                <c:pt idx="67">
                  <c:v>0.593009259259259</c:v>
                </c:pt>
                <c:pt idx="68">
                  <c:v>0.593136574074074</c:v>
                </c:pt>
                <c:pt idx="69">
                  <c:v>0.593252314814815</c:v>
                </c:pt>
                <c:pt idx="70">
                  <c:v>0.593368055555556</c:v>
                </c:pt>
                <c:pt idx="71">
                  <c:v>0.593495370370371</c:v>
                </c:pt>
                <c:pt idx="72">
                  <c:v>0.593611111111111</c:v>
                </c:pt>
                <c:pt idx="73">
                  <c:v>0.593726851851852</c:v>
                </c:pt>
                <c:pt idx="74">
                  <c:v>0.593854166666667</c:v>
                </c:pt>
                <c:pt idx="75">
                  <c:v>0.593969907407407</c:v>
                </c:pt>
                <c:pt idx="76">
                  <c:v>0.594085648148148</c:v>
                </c:pt>
                <c:pt idx="77">
                  <c:v>0.594212962962963</c:v>
                </c:pt>
                <c:pt idx="78">
                  <c:v>0.594328703703704</c:v>
                </c:pt>
                <c:pt idx="79">
                  <c:v>0.594444444444445</c:v>
                </c:pt>
                <c:pt idx="80">
                  <c:v>0.594571759259259</c:v>
                </c:pt>
                <c:pt idx="81">
                  <c:v>0.5946875</c:v>
                </c:pt>
                <c:pt idx="82">
                  <c:v>0.594803240740741</c:v>
                </c:pt>
                <c:pt idx="83">
                  <c:v>0.594930555555556</c:v>
                </c:pt>
                <c:pt idx="84">
                  <c:v>0.595046296296296</c:v>
                </c:pt>
                <c:pt idx="85">
                  <c:v>0.595173611111111</c:v>
                </c:pt>
                <c:pt idx="86">
                  <c:v>0.595289351851852</c:v>
                </c:pt>
                <c:pt idx="87">
                  <c:v>0.595405092592593</c:v>
                </c:pt>
                <c:pt idx="88">
                  <c:v>0.595532407407407</c:v>
                </c:pt>
                <c:pt idx="89">
                  <c:v>0.595648148148148</c:v>
                </c:pt>
                <c:pt idx="90">
                  <c:v>0.595763888888889</c:v>
                </c:pt>
                <c:pt idx="91">
                  <c:v>0.595891203703704</c:v>
                </c:pt>
                <c:pt idx="92">
                  <c:v>0.596006944444445</c:v>
                </c:pt>
                <c:pt idx="93">
                  <c:v>0.596134259259259</c:v>
                </c:pt>
                <c:pt idx="94">
                  <c:v>0.59625</c:v>
                </c:pt>
                <c:pt idx="95">
                  <c:v>0.596365740740741</c:v>
                </c:pt>
                <c:pt idx="96">
                  <c:v>0.596493055555556</c:v>
                </c:pt>
                <c:pt idx="97">
                  <c:v>0.596608796296296</c:v>
                </c:pt>
                <c:pt idx="98">
                  <c:v>0.596724537037037</c:v>
                </c:pt>
                <c:pt idx="99">
                  <c:v>0.596851851851852</c:v>
                </c:pt>
                <c:pt idx="100">
                  <c:v>0.596967592592593</c:v>
                </c:pt>
                <c:pt idx="101">
                  <c:v>0.597083333333333</c:v>
                </c:pt>
                <c:pt idx="102">
                  <c:v>0.597210648148148</c:v>
                </c:pt>
                <c:pt idx="103">
                  <c:v>0.597326388888889</c:v>
                </c:pt>
                <c:pt idx="104">
                  <c:v>0.597442129629629</c:v>
                </c:pt>
                <c:pt idx="105">
                  <c:v>0.597569444444445</c:v>
                </c:pt>
                <c:pt idx="106">
                  <c:v>0.597685185185185</c:v>
                </c:pt>
                <c:pt idx="107">
                  <c:v>0.5978125</c:v>
                </c:pt>
                <c:pt idx="108">
                  <c:v>0.597928240740741</c:v>
                </c:pt>
                <c:pt idx="109">
                  <c:v>0.598043981481481</c:v>
                </c:pt>
                <c:pt idx="110">
                  <c:v>0.598171296296296</c:v>
                </c:pt>
                <c:pt idx="111">
                  <c:v>0.598287037037037</c:v>
                </c:pt>
                <c:pt idx="112">
                  <c:v>0.598402777777778</c:v>
                </c:pt>
                <c:pt idx="113">
                  <c:v>0.598530092592593</c:v>
                </c:pt>
                <c:pt idx="114">
                  <c:v>0.598645833333334</c:v>
                </c:pt>
                <c:pt idx="115">
                  <c:v>0.598773148148148</c:v>
                </c:pt>
                <c:pt idx="116">
                  <c:v>0.598888888888889</c:v>
                </c:pt>
                <c:pt idx="117">
                  <c:v>0.59900462962963</c:v>
                </c:pt>
                <c:pt idx="118">
                  <c:v>0.599131944444444</c:v>
                </c:pt>
                <c:pt idx="119">
                  <c:v>0.599247685185185</c:v>
                </c:pt>
                <c:pt idx="120">
                  <c:v>0.599363425925926</c:v>
                </c:pt>
                <c:pt idx="121">
                  <c:v>0.599490740740741</c:v>
                </c:pt>
                <c:pt idx="122">
                  <c:v>0.599606481481482</c:v>
                </c:pt>
                <c:pt idx="123">
                  <c:v>0.599722222222222</c:v>
                </c:pt>
                <c:pt idx="124">
                  <c:v>0.599849537037037</c:v>
                </c:pt>
                <c:pt idx="125">
                  <c:v>0.599965277777778</c:v>
                </c:pt>
                <c:pt idx="126">
                  <c:v>0.600081018518519</c:v>
                </c:pt>
                <c:pt idx="127">
                  <c:v>0.600208333333333</c:v>
                </c:pt>
                <c:pt idx="128">
                  <c:v>0.600324074074074</c:v>
                </c:pt>
                <c:pt idx="129">
                  <c:v>0.600439814814815</c:v>
                </c:pt>
                <c:pt idx="130">
                  <c:v>0.600567129629629</c:v>
                </c:pt>
                <c:pt idx="131">
                  <c:v>0.600682870370371</c:v>
                </c:pt>
                <c:pt idx="132">
                  <c:v>0.600810185185185</c:v>
                </c:pt>
                <c:pt idx="133">
                  <c:v>0.600925925925926</c:v>
                </c:pt>
                <c:pt idx="134">
                  <c:v>0.601041666666667</c:v>
                </c:pt>
                <c:pt idx="135">
                  <c:v>0.601168981481481</c:v>
                </c:pt>
                <c:pt idx="136">
                  <c:v>0.601284722222222</c:v>
                </c:pt>
                <c:pt idx="137">
                  <c:v>0.601400462962963</c:v>
                </c:pt>
                <c:pt idx="138">
                  <c:v>0.601527777777778</c:v>
                </c:pt>
                <c:pt idx="139">
                  <c:v>0.601643518518519</c:v>
                </c:pt>
                <c:pt idx="140">
                  <c:v>0.601759259259259</c:v>
                </c:pt>
                <c:pt idx="141">
                  <c:v>0.601886574074074</c:v>
                </c:pt>
                <c:pt idx="142">
                  <c:v>0.602002314814815</c:v>
                </c:pt>
                <c:pt idx="143">
                  <c:v>0.602118055555556</c:v>
                </c:pt>
                <c:pt idx="144">
                  <c:v>0.602245370370371</c:v>
                </c:pt>
                <c:pt idx="145">
                  <c:v>0.602361111111111</c:v>
                </c:pt>
                <c:pt idx="146">
                  <c:v>0.602488425925926</c:v>
                </c:pt>
                <c:pt idx="147">
                  <c:v>0.602604166666667</c:v>
                </c:pt>
                <c:pt idx="148">
                  <c:v>0.602719907407407</c:v>
                </c:pt>
                <c:pt idx="149">
                  <c:v>0.602847222222222</c:v>
                </c:pt>
                <c:pt idx="150">
                  <c:v>0.602962962962963</c:v>
                </c:pt>
                <c:pt idx="151">
                  <c:v>0.603078703703704</c:v>
                </c:pt>
                <c:pt idx="152">
                  <c:v>0.603206018518519</c:v>
                </c:pt>
                <c:pt idx="153">
                  <c:v>0.603321759259259</c:v>
                </c:pt>
                <c:pt idx="154">
                  <c:v>0.603449074074074</c:v>
                </c:pt>
                <c:pt idx="155">
                  <c:v>0.603564814814815</c:v>
                </c:pt>
                <c:pt idx="156">
                  <c:v>0.603680555555556</c:v>
                </c:pt>
                <c:pt idx="157">
                  <c:v>0.60380787037037</c:v>
                </c:pt>
                <c:pt idx="158">
                  <c:v>0.603923611111111</c:v>
                </c:pt>
                <c:pt idx="159">
                  <c:v>0.604039351851852</c:v>
                </c:pt>
                <c:pt idx="160">
                  <c:v>0.604166666666666</c:v>
                </c:pt>
                <c:pt idx="161">
                  <c:v>0.604282407407407</c:v>
                </c:pt>
                <c:pt idx="162">
                  <c:v>0.604409722222222</c:v>
                </c:pt>
                <c:pt idx="163">
                  <c:v>0.604525462962963</c:v>
                </c:pt>
                <c:pt idx="164">
                  <c:v>0.604641203703704</c:v>
                </c:pt>
                <c:pt idx="165">
                  <c:v>0.604768518518519</c:v>
                </c:pt>
                <c:pt idx="166">
                  <c:v>0.604884259259259</c:v>
                </c:pt>
                <c:pt idx="167">
                  <c:v>0.605</c:v>
                </c:pt>
                <c:pt idx="168">
                  <c:v>0.605127314814815</c:v>
                </c:pt>
                <c:pt idx="169">
                  <c:v>0.605243055555556</c:v>
                </c:pt>
                <c:pt idx="170">
                  <c:v>0.605358796296296</c:v>
                </c:pt>
                <c:pt idx="171">
                  <c:v>0.605486111111111</c:v>
                </c:pt>
                <c:pt idx="172">
                  <c:v>0.605601851851852</c:v>
                </c:pt>
                <c:pt idx="173">
                  <c:v>0.605729166666667</c:v>
                </c:pt>
                <c:pt idx="174">
                  <c:v>0.605844907407408</c:v>
                </c:pt>
                <c:pt idx="175">
                  <c:v>0.605960648148148</c:v>
                </c:pt>
                <c:pt idx="176">
                  <c:v>0.606087962962963</c:v>
                </c:pt>
                <c:pt idx="177">
                  <c:v>0.606203703703704</c:v>
                </c:pt>
                <c:pt idx="178">
                  <c:v>0.606319444444444</c:v>
                </c:pt>
                <c:pt idx="179">
                  <c:v>0.606446759259259</c:v>
                </c:pt>
                <c:pt idx="180">
                  <c:v>0.6065625</c:v>
                </c:pt>
                <c:pt idx="181">
                  <c:v>0.606678240740741</c:v>
                </c:pt>
                <c:pt idx="182">
                  <c:v>0.606805555555556</c:v>
                </c:pt>
                <c:pt idx="183">
                  <c:v>0.606921296296296</c:v>
                </c:pt>
                <c:pt idx="184">
                  <c:v>0.607048611111111</c:v>
                </c:pt>
                <c:pt idx="185">
                  <c:v>0.607164351851852</c:v>
                </c:pt>
                <c:pt idx="186">
                  <c:v>0.607280092592593</c:v>
                </c:pt>
                <c:pt idx="187">
                  <c:v>0.607407407407407</c:v>
                </c:pt>
                <c:pt idx="188">
                  <c:v>0.607523148148148</c:v>
                </c:pt>
                <c:pt idx="189">
                  <c:v>0.607638888888889</c:v>
                </c:pt>
                <c:pt idx="190">
                  <c:v>0.607766203703704</c:v>
                </c:pt>
                <c:pt idx="191">
                  <c:v>0.607881944444444</c:v>
                </c:pt>
                <c:pt idx="192">
                  <c:v>0.608009259259259</c:v>
                </c:pt>
                <c:pt idx="193">
                  <c:v>0.608125</c:v>
                </c:pt>
                <c:pt idx="194">
                  <c:v>0.608240740740741</c:v>
                </c:pt>
                <c:pt idx="195">
                  <c:v>0.608368055555556</c:v>
                </c:pt>
                <c:pt idx="196">
                  <c:v>0.608483796296296</c:v>
                </c:pt>
                <c:pt idx="197">
                  <c:v>0.608599537037037</c:v>
                </c:pt>
                <c:pt idx="198">
                  <c:v>0.608726851851852</c:v>
                </c:pt>
                <c:pt idx="199">
                  <c:v>0.608842592592593</c:v>
                </c:pt>
                <c:pt idx="200">
                  <c:v>0.608958333333334</c:v>
                </c:pt>
                <c:pt idx="201">
                  <c:v>0.609085648148148</c:v>
                </c:pt>
                <c:pt idx="202">
                  <c:v>0.609201388888889</c:v>
                </c:pt>
                <c:pt idx="203">
                  <c:v>0.609317129629629</c:v>
                </c:pt>
                <c:pt idx="204">
                  <c:v>0.609444444444445</c:v>
                </c:pt>
                <c:pt idx="205">
                  <c:v>0.609560185185185</c:v>
                </c:pt>
                <c:pt idx="206">
                  <c:v>0.6096875</c:v>
                </c:pt>
                <c:pt idx="207">
                  <c:v>0.609803240740741</c:v>
                </c:pt>
                <c:pt idx="208">
                  <c:v>0.609918981481482</c:v>
                </c:pt>
                <c:pt idx="209">
                  <c:v>0.610046296296296</c:v>
                </c:pt>
                <c:pt idx="210">
                  <c:v>0.610162037037037</c:v>
                </c:pt>
                <c:pt idx="211">
                  <c:v>0.610277777777778</c:v>
                </c:pt>
                <c:pt idx="212">
                  <c:v>0.610405092592593</c:v>
                </c:pt>
                <c:pt idx="213">
                  <c:v>0.610520833333333</c:v>
                </c:pt>
                <c:pt idx="214">
                  <c:v>0.610636574074074</c:v>
                </c:pt>
                <c:pt idx="215">
                  <c:v>0.610763888888889</c:v>
                </c:pt>
                <c:pt idx="216">
                  <c:v>0.61087962962963</c:v>
                </c:pt>
                <c:pt idx="217">
                  <c:v>0.611006944444444</c:v>
                </c:pt>
                <c:pt idx="218">
                  <c:v>0.611122685185185</c:v>
                </c:pt>
                <c:pt idx="219">
                  <c:v>0.611238425925926</c:v>
                </c:pt>
                <c:pt idx="220">
                  <c:v>0.611365740740741</c:v>
                </c:pt>
                <c:pt idx="221">
                  <c:v>0.611481481481482</c:v>
                </c:pt>
                <c:pt idx="222">
                  <c:v>0.611597222222222</c:v>
                </c:pt>
                <c:pt idx="223">
                  <c:v>0.611724537037037</c:v>
                </c:pt>
                <c:pt idx="224">
                  <c:v>0.611840277777778</c:v>
                </c:pt>
                <c:pt idx="225">
                  <c:v>0.611956018518519</c:v>
                </c:pt>
                <c:pt idx="226">
                  <c:v>0.612083333333333</c:v>
                </c:pt>
                <c:pt idx="227">
                  <c:v>0.612199074074074</c:v>
                </c:pt>
                <c:pt idx="228">
                  <c:v>0.612314814814815</c:v>
                </c:pt>
                <c:pt idx="229">
                  <c:v>0.612442129629629</c:v>
                </c:pt>
                <c:pt idx="230">
                  <c:v>0.61255787037037</c:v>
                </c:pt>
                <c:pt idx="231">
                  <c:v>0.612685185185185</c:v>
                </c:pt>
                <c:pt idx="232">
                  <c:v>0.612800925925926</c:v>
                </c:pt>
                <c:pt idx="233">
                  <c:v>0.612916666666667</c:v>
                </c:pt>
                <c:pt idx="234">
                  <c:v>0.613043981481482</c:v>
                </c:pt>
                <c:pt idx="235">
                  <c:v>0.613159722222222</c:v>
                </c:pt>
                <c:pt idx="236">
                  <c:v>0.613275462962963</c:v>
                </c:pt>
                <c:pt idx="237">
                  <c:v>0.613402777777778</c:v>
                </c:pt>
                <c:pt idx="238">
                  <c:v>0.613518518518519</c:v>
                </c:pt>
                <c:pt idx="239">
                  <c:v>0.613634259259259</c:v>
                </c:pt>
                <c:pt idx="240">
                  <c:v>0.613761574074074</c:v>
                </c:pt>
                <c:pt idx="241">
                  <c:v>0.613877314814815</c:v>
                </c:pt>
                <c:pt idx="242">
                  <c:v>0.613993055555556</c:v>
                </c:pt>
                <c:pt idx="243">
                  <c:v>0.614120370370371</c:v>
                </c:pt>
                <c:pt idx="244">
                  <c:v>0.614236111111111</c:v>
                </c:pt>
                <c:pt idx="245">
                  <c:v>0.614363425925926</c:v>
                </c:pt>
                <c:pt idx="246">
                  <c:v>0.614479166666667</c:v>
                </c:pt>
                <c:pt idx="247">
                  <c:v>0.614594907407407</c:v>
                </c:pt>
                <c:pt idx="248">
                  <c:v>0.614722222222222</c:v>
                </c:pt>
                <c:pt idx="249">
                  <c:v>0.614837962962963</c:v>
                </c:pt>
                <c:pt idx="250">
                  <c:v>0.614953703703704</c:v>
                </c:pt>
                <c:pt idx="251">
                  <c:v>0.615081018518519</c:v>
                </c:pt>
                <c:pt idx="252">
                  <c:v>0.615196759259259</c:v>
                </c:pt>
                <c:pt idx="253">
                  <c:v>0.6153125</c:v>
                </c:pt>
                <c:pt idx="254">
                  <c:v>0.615439814814815</c:v>
                </c:pt>
                <c:pt idx="255">
                  <c:v>0.615555555555556</c:v>
                </c:pt>
                <c:pt idx="256">
                  <c:v>0.615671296296297</c:v>
                </c:pt>
                <c:pt idx="257">
                  <c:v>0.615798611111111</c:v>
                </c:pt>
                <c:pt idx="258">
                  <c:v>0.615914351851852</c:v>
                </c:pt>
                <c:pt idx="259">
                  <c:v>0.616041666666667</c:v>
                </c:pt>
                <c:pt idx="260">
                  <c:v>0.616157407407407</c:v>
                </c:pt>
                <c:pt idx="261">
                  <c:v>0.616273148148148</c:v>
                </c:pt>
                <c:pt idx="262">
                  <c:v>0.616400462962963</c:v>
                </c:pt>
                <c:pt idx="263">
                  <c:v>0.616516203703703</c:v>
                </c:pt>
                <c:pt idx="264">
                  <c:v>0.616631944444445</c:v>
                </c:pt>
                <c:pt idx="265">
                  <c:v>0.616759259259259</c:v>
                </c:pt>
                <c:pt idx="266">
                  <c:v>0.616875</c:v>
                </c:pt>
                <c:pt idx="267">
                  <c:v>0.616990740740741</c:v>
                </c:pt>
                <c:pt idx="268">
                  <c:v>0.617118055555556</c:v>
                </c:pt>
                <c:pt idx="269">
                  <c:v>0.617233796296296</c:v>
                </c:pt>
                <c:pt idx="270">
                  <c:v>0.617349537037037</c:v>
                </c:pt>
                <c:pt idx="271">
                  <c:v>0.617476851851852</c:v>
                </c:pt>
                <c:pt idx="272">
                  <c:v>0.617592592592593</c:v>
                </c:pt>
                <c:pt idx="273">
                  <c:v>0.617708333333333</c:v>
                </c:pt>
                <c:pt idx="274">
                  <c:v>0.617835648148148</c:v>
                </c:pt>
                <c:pt idx="275">
                  <c:v>0.617951388888889</c:v>
                </c:pt>
                <c:pt idx="276">
                  <c:v>0.618078703703704</c:v>
                </c:pt>
                <c:pt idx="277">
                  <c:v>0.618194444444445</c:v>
                </c:pt>
                <c:pt idx="278">
                  <c:v>0.618310185185185</c:v>
                </c:pt>
                <c:pt idx="279">
                  <c:v>0.6184375</c:v>
                </c:pt>
                <c:pt idx="280">
                  <c:v>0.61855324074074</c:v>
                </c:pt>
                <c:pt idx="281">
                  <c:v>0.618668981481482</c:v>
                </c:pt>
                <c:pt idx="282">
                  <c:v>0.618796296296296</c:v>
                </c:pt>
                <c:pt idx="283">
                  <c:v>0.618912037037037</c:v>
                </c:pt>
                <c:pt idx="284">
                  <c:v>0.619027777777778</c:v>
                </c:pt>
                <c:pt idx="285">
                  <c:v>0.619155092592593</c:v>
                </c:pt>
                <c:pt idx="286">
                  <c:v>0.619270833333333</c:v>
                </c:pt>
                <c:pt idx="287">
                  <c:v>0.619398148148148</c:v>
                </c:pt>
                <c:pt idx="288">
                  <c:v>0.619513888888889</c:v>
                </c:pt>
                <c:pt idx="289">
                  <c:v>0.61962962962963</c:v>
                </c:pt>
                <c:pt idx="290">
                  <c:v>0.619756944444445</c:v>
                </c:pt>
                <c:pt idx="291">
                  <c:v>0.619872685185185</c:v>
                </c:pt>
                <c:pt idx="292">
                  <c:v>0.619988425925926</c:v>
                </c:pt>
                <c:pt idx="293">
                  <c:v>0.620115740740741</c:v>
                </c:pt>
                <c:pt idx="294">
                  <c:v>0.620231481481481</c:v>
                </c:pt>
                <c:pt idx="295">
                  <c:v>0.620347222222222</c:v>
                </c:pt>
                <c:pt idx="296">
                  <c:v>0.620474537037037</c:v>
                </c:pt>
                <c:pt idx="297">
                  <c:v>0.620590277777778</c:v>
                </c:pt>
                <c:pt idx="298">
                  <c:v>0.620706018518519</c:v>
                </c:pt>
                <c:pt idx="299">
                  <c:v>0.620833333333333</c:v>
                </c:pt>
                <c:pt idx="300">
                  <c:v>0.620949074074074</c:v>
                </c:pt>
                <c:pt idx="301">
                  <c:v>0.621064814814815</c:v>
                </c:pt>
                <c:pt idx="302">
                  <c:v>0.62119212962963</c:v>
                </c:pt>
                <c:pt idx="303">
                  <c:v>0.621307870370371</c:v>
                </c:pt>
                <c:pt idx="304">
                  <c:v>0.621423611111111</c:v>
                </c:pt>
                <c:pt idx="305">
                  <c:v>0.621550925925926</c:v>
                </c:pt>
                <c:pt idx="306">
                  <c:v>0.621666666666667</c:v>
                </c:pt>
                <c:pt idx="307">
                  <c:v>0.621793981481482</c:v>
                </c:pt>
                <c:pt idx="308">
                  <c:v>0.621909722222222</c:v>
                </c:pt>
                <c:pt idx="309">
                  <c:v>0.622025462962963</c:v>
                </c:pt>
                <c:pt idx="310">
                  <c:v>0.622152777777778</c:v>
                </c:pt>
                <c:pt idx="311">
                  <c:v>0.622268518518519</c:v>
                </c:pt>
                <c:pt idx="312">
                  <c:v>0.622384259259259</c:v>
                </c:pt>
                <c:pt idx="313">
                  <c:v>0.622511574074074</c:v>
                </c:pt>
                <c:pt idx="314">
                  <c:v>0.622627314814815</c:v>
                </c:pt>
                <c:pt idx="315">
                  <c:v>0.622743055555556</c:v>
                </c:pt>
                <c:pt idx="316">
                  <c:v>0.62287037037037</c:v>
                </c:pt>
                <c:pt idx="317">
                  <c:v>0.622986111111111</c:v>
                </c:pt>
                <c:pt idx="318">
                  <c:v>0.623101851851852</c:v>
                </c:pt>
                <c:pt idx="319">
                  <c:v>0.623229166666667</c:v>
                </c:pt>
                <c:pt idx="320">
                  <c:v>0.623344907407407</c:v>
                </c:pt>
                <c:pt idx="321">
                  <c:v>0.623472222222222</c:v>
                </c:pt>
                <c:pt idx="322">
                  <c:v>0.623587962962963</c:v>
                </c:pt>
                <c:pt idx="323">
                  <c:v>0.623703703703704</c:v>
                </c:pt>
                <c:pt idx="324">
                  <c:v>0.623831018518519</c:v>
                </c:pt>
                <c:pt idx="325">
                  <c:v>0.623946759259259</c:v>
                </c:pt>
                <c:pt idx="326">
                  <c:v>0.6240625</c:v>
                </c:pt>
                <c:pt idx="327">
                  <c:v>0.624189814814815</c:v>
                </c:pt>
                <c:pt idx="328">
                  <c:v>0.624305555555556</c:v>
                </c:pt>
                <c:pt idx="329">
                  <c:v>0.62443287037037</c:v>
                </c:pt>
                <c:pt idx="330">
                  <c:v>0.624548611111111</c:v>
                </c:pt>
                <c:pt idx="331">
                  <c:v>0.624664351851852</c:v>
                </c:pt>
                <c:pt idx="332">
                  <c:v>0.624791666666667</c:v>
                </c:pt>
                <c:pt idx="333">
                  <c:v>0.624907407407407</c:v>
                </c:pt>
                <c:pt idx="334">
                  <c:v>0.625023148148148</c:v>
                </c:pt>
                <c:pt idx="335">
                  <c:v>0.625150462962963</c:v>
                </c:pt>
                <c:pt idx="336">
                  <c:v>0.625266203703704</c:v>
                </c:pt>
                <c:pt idx="337">
                  <c:v>0.625381944444445</c:v>
                </c:pt>
                <c:pt idx="338">
                  <c:v>0.625509259259259</c:v>
                </c:pt>
                <c:pt idx="339">
                  <c:v>0.625625</c:v>
                </c:pt>
                <c:pt idx="340">
                  <c:v>0.625740740740741</c:v>
                </c:pt>
                <c:pt idx="341">
                  <c:v>0.625868055555556</c:v>
                </c:pt>
                <c:pt idx="342">
                  <c:v>0.625983796296296</c:v>
                </c:pt>
                <c:pt idx="343">
                  <c:v>0.626099537037037</c:v>
                </c:pt>
                <c:pt idx="344">
                  <c:v>0.626226851851852</c:v>
                </c:pt>
                <c:pt idx="345">
                  <c:v>0.626342592592593</c:v>
                </c:pt>
                <c:pt idx="346">
                  <c:v>0.626469907407407</c:v>
                </c:pt>
                <c:pt idx="347">
                  <c:v>0.626585648148148</c:v>
                </c:pt>
                <c:pt idx="348">
                  <c:v>0.626701388888889</c:v>
                </c:pt>
                <c:pt idx="349">
                  <c:v>0.626828703703704</c:v>
                </c:pt>
                <c:pt idx="350">
                  <c:v>0.626944444444445</c:v>
                </c:pt>
                <c:pt idx="351">
                  <c:v>0.627060185185185</c:v>
                </c:pt>
                <c:pt idx="352">
                  <c:v>0.6271875</c:v>
                </c:pt>
                <c:pt idx="353">
                  <c:v>0.627303240740741</c:v>
                </c:pt>
                <c:pt idx="354">
                  <c:v>0.627418981481481</c:v>
                </c:pt>
                <c:pt idx="355">
                  <c:v>0.627546296296296</c:v>
                </c:pt>
                <c:pt idx="356">
                  <c:v>0.627662037037037</c:v>
                </c:pt>
                <c:pt idx="357">
                  <c:v>0.627789351851852</c:v>
                </c:pt>
                <c:pt idx="358">
                  <c:v>0.627905092592593</c:v>
                </c:pt>
                <c:pt idx="359">
                  <c:v>0.628020833333334</c:v>
                </c:pt>
                <c:pt idx="360">
                  <c:v>0.628148148148148</c:v>
                </c:pt>
                <c:pt idx="361">
                  <c:v>0.628263888888889</c:v>
                </c:pt>
                <c:pt idx="362">
                  <c:v>0.62837962962963</c:v>
                </c:pt>
                <c:pt idx="363">
                  <c:v>0.628506944444444</c:v>
                </c:pt>
                <c:pt idx="364">
                  <c:v>0.628622685185185</c:v>
                </c:pt>
                <c:pt idx="365">
                  <c:v>0.62875</c:v>
                </c:pt>
                <c:pt idx="366">
                  <c:v>0.628865740740741</c:v>
                </c:pt>
                <c:pt idx="367">
                  <c:v>0.628981481481482</c:v>
                </c:pt>
                <c:pt idx="368">
                  <c:v>0.629108796296296</c:v>
                </c:pt>
                <c:pt idx="369">
                  <c:v>0.629224537037037</c:v>
                </c:pt>
                <c:pt idx="370">
                  <c:v>0.629340277777778</c:v>
                </c:pt>
                <c:pt idx="371">
                  <c:v>0.629467592592593</c:v>
                </c:pt>
                <c:pt idx="372">
                  <c:v>0.629583333333333</c:v>
                </c:pt>
                <c:pt idx="373">
                  <c:v>0.629699074074074</c:v>
                </c:pt>
                <c:pt idx="374">
                  <c:v>0.629826388888889</c:v>
                </c:pt>
                <c:pt idx="375">
                  <c:v>0.62994212962963</c:v>
                </c:pt>
                <c:pt idx="376">
                  <c:v>0.630069444444445</c:v>
                </c:pt>
                <c:pt idx="377">
                  <c:v>0.630185185185185</c:v>
                </c:pt>
                <c:pt idx="378">
                  <c:v>0.630300925925926</c:v>
                </c:pt>
                <c:pt idx="379">
                  <c:v>0.630428240740741</c:v>
                </c:pt>
                <c:pt idx="380">
                  <c:v>0.630543981481482</c:v>
                </c:pt>
                <c:pt idx="381">
                  <c:v>0.630659722222222</c:v>
                </c:pt>
                <c:pt idx="382">
                  <c:v>0.630787037037037</c:v>
                </c:pt>
                <c:pt idx="383">
                  <c:v>0.630902777777778</c:v>
                </c:pt>
                <c:pt idx="384">
                  <c:v>0.631018518518519</c:v>
                </c:pt>
                <c:pt idx="385">
                  <c:v>0.631145833333334</c:v>
                </c:pt>
                <c:pt idx="386">
                  <c:v>0.631261574074074</c:v>
                </c:pt>
                <c:pt idx="387">
                  <c:v>0.631388888888889</c:v>
                </c:pt>
                <c:pt idx="388">
                  <c:v>0.63150462962963</c:v>
                </c:pt>
                <c:pt idx="389">
                  <c:v>0.63162037037037</c:v>
                </c:pt>
                <c:pt idx="390">
                  <c:v>0.631747685185185</c:v>
                </c:pt>
                <c:pt idx="391">
                  <c:v>0.631863425925926</c:v>
                </c:pt>
                <c:pt idx="392">
                  <c:v>0.631979166666667</c:v>
                </c:pt>
                <c:pt idx="393">
                  <c:v>0.632106481481482</c:v>
                </c:pt>
                <c:pt idx="394">
                  <c:v>0.632222222222222</c:v>
                </c:pt>
                <c:pt idx="395">
                  <c:v>0.632337962962963</c:v>
                </c:pt>
                <c:pt idx="396">
                  <c:v>0.632465277777778</c:v>
                </c:pt>
                <c:pt idx="397">
                  <c:v>0.632581018518519</c:v>
                </c:pt>
                <c:pt idx="398">
                  <c:v>0.632708333333333</c:v>
                </c:pt>
                <c:pt idx="399">
                  <c:v>0.632824074074074</c:v>
                </c:pt>
                <c:pt idx="400">
                  <c:v>0.632939814814815</c:v>
                </c:pt>
                <c:pt idx="401">
                  <c:v>0.633067129629629</c:v>
                </c:pt>
                <c:pt idx="402">
                  <c:v>0.63318287037037</c:v>
                </c:pt>
                <c:pt idx="403">
                  <c:v>0.633298611111111</c:v>
                </c:pt>
                <c:pt idx="404">
                  <c:v>0.633425925925926</c:v>
                </c:pt>
                <c:pt idx="405">
                  <c:v>0.633541666666667</c:v>
                </c:pt>
                <c:pt idx="406">
                  <c:v>0.633657407407408</c:v>
                </c:pt>
                <c:pt idx="407">
                  <c:v>0.633784722222222</c:v>
                </c:pt>
                <c:pt idx="408">
                  <c:v>0.633900462962963</c:v>
                </c:pt>
                <c:pt idx="409">
                  <c:v>0.634027777777778</c:v>
                </c:pt>
                <c:pt idx="410">
                  <c:v>0.634143518518519</c:v>
                </c:pt>
                <c:pt idx="411">
                  <c:v>0.634259259259259</c:v>
                </c:pt>
                <c:pt idx="412">
                  <c:v>0.634386574074074</c:v>
                </c:pt>
                <c:pt idx="413">
                  <c:v>0.634502314814815</c:v>
                </c:pt>
                <c:pt idx="414">
                  <c:v>0.634618055555556</c:v>
                </c:pt>
                <c:pt idx="415">
                  <c:v>0.634745370370371</c:v>
                </c:pt>
                <c:pt idx="416">
                  <c:v>0.634861111111111</c:v>
                </c:pt>
                <c:pt idx="417">
                  <c:v>0.634976851851852</c:v>
                </c:pt>
                <c:pt idx="418">
                  <c:v>0.635104166666667</c:v>
                </c:pt>
                <c:pt idx="419">
                  <c:v>0.635219907407407</c:v>
                </c:pt>
                <c:pt idx="420">
                  <c:v>0.635347222222222</c:v>
                </c:pt>
                <c:pt idx="421">
                  <c:v>0.635462962962963</c:v>
                </c:pt>
                <c:pt idx="422">
                  <c:v>0.635578703703704</c:v>
                </c:pt>
                <c:pt idx="423">
                  <c:v>0.635706018518519</c:v>
                </c:pt>
                <c:pt idx="424">
                  <c:v>0.635821759259259</c:v>
                </c:pt>
                <c:pt idx="425">
                  <c:v>0.6359375</c:v>
                </c:pt>
                <c:pt idx="426">
                  <c:v>0.636064814814815</c:v>
                </c:pt>
                <c:pt idx="427">
                  <c:v>0.636180555555556</c:v>
                </c:pt>
                <c:pt idx="428">
                  <c:v>0.636296296296296</c:v>
                </c:pt>
                <c:pt idx="429">
                  <c:v>0.636423611111111</c:v>
                </c:pt>
                <c:pt idx="430">
                  <c:v>0.636539351851852</c:v>
                </c:pt>
                <c:pt idx="431">
                  <c:v>0.636655092592593</c:v>
                </c:pt>
                <c:pt idx="432">
                  <c:v>0.636782407407407</c:v>
                </c:pt>
                <c:pt idx="433">
                  <c:v>0.636898148148148</c:v>
                </c:pt>
                <c:pt idx="434">
                  <c:v>0.637013888888889</c:v>
                </c:pt>
                <c:pt idx="435">
                  <c:v>0.637141203703704</c:v>
                </c:pt>
                <c:pt idx="436">
                  <c:v>0.637256944444444</c:v>
                </c:pt>
                <c:pt idx="437">
                  <c:v>0.637372685185185</c:v>
                </c:pt>
                <c:pt idx="438">
                  <c:v>0.6375</c:v>
                </c:pt>
                <c:pt idx="439">
                  <c:v>0.637615740740741</c:v>
                </c:pt>
                <c:pt idx="440">
                  <c:v>0.637731481481482</c:v>
                </c:pt>
                <c:pt idx="441">
                  <c:v>0.637858796296296</c:v>
                </c:pt>
                <c:pt idx="442">
                  <c:v>0.637974537037037</c:v>
                </c:pt>
                <c:pt idx="443">
                  <c:v>0.638101851851852</c:v>
                </c:pt>
                <c:pt idx="444">
                  <c:v>0.638217592592593</c:v>
                </c:pt>
                <c:pt idx="445">
                  <c:v>0.638333333333333</c:v>
                </c:pt>
                <c:pt idx="446">
                  <c:v>0.638460648148148</c:v>
                </c:pt>
                <c:pt idx="447">
                  <c:v>0.638576388888889</c:v>
                </c:pt>
                <c:pt idx="448">
                  <c:v>0.63869212962963</c:v>
                </c:pt>
                <c:pt idx="449">
                  <c:v>0.638819444444445</c:v>
                </c:pt>
                <c:pt idx="450">
                  <c:v>0.638935185185185</c:v>
                </c:pt>
                <c:pt idx="451">
                  <c:v>0.6390625</c:v>
                </c:pt>
                <c:pt idx="452">
                  <c:v>0.639178240740741</c:v>
                </c:pt>
                <c:pt idx="453">
                  <c:v>0.639293981481481</c:v>
                </c:pt>
                <c:pt idx="454">
                  <c:v>0.639421296296296</c:v>
                </c:pt>
                <c:pt idx="455">
                  <c:v>0.639537037037037</c:v>
                </c:pt>
                <c:pt idx="456">
                  <c:v>0.639652777777778</c:v>
                </c:pt>
                <c:pt idx="457">
                  <c:v>0.639780092592593</c:v>
                </c:pt>
                <c:pt idx="458">
                  <c:v>0.639895833333334</c:v>
                </c:pt>
                <c:pt idx="459">
                  <c:v>0.640011574074074</c:v>
                </c:pt>
                <c:pt idx="460">
                  <c:v>0.640138888888889</c:v>
                </c:pt>
                <c:pt idx="461">
                  <c:v>0.64025462962963</c:v>
                </c:pt>
                <c:pt idx="462">
                  <c:v>0.64037037037037</c:v>
                </c:pt>
                <c:pt idx="463">
                  <c:v>0.640497685185185</c:v>
                </c:pt>
                <c:pt idx="464">
                  <c:v>0.640613425925926</c:v>
                </c:pt>
                <c:pt idx="465">
                  <c:v>0.640740740740741</c:v>
                </c:pt>
                <c:pt idx="466">
                  <c:v>0.640856481481482</c:v>
                </c:pt>
                <c:pt idx="467">
                  <c:v>0.640972222222222</c:v>
                </c:pt>
                <c:pt idx="468">
                  <c:v>0.641099537037037</c:v>
                </c:pt>
                <c:pt idx="469">
                  <c:v>0.641215277777778</c:v>
                </c:pt>
                <c:pt idx="470">
                  <c:v>0.641331018518519</c:v>
                </c:pt>
                <c:pt idx="471">
                  <c:v>0.641458333333333</c:v>
                </c:pt>
                <c:pt idx="472">
                  <c:v>0.641574074074074</c:v>
                </c:pt>
                <c:pt idx="473">
                  <c:v>0.641689814814815</c:v>
                </c:pt>
                <c:pt idx="474">
                  <c:v>0.64181712962963</c:v>
                </c:pt>
                <c:pt idx="475">
                  <c:v>0.641932870370371</c:v>
                </c:pt>
                <c:pt idx="476">
                  <c:v>0.642060185185185</c:v>
                </c:pt>
                <c:pt idx="477">
                  <c:v>0.642175925925926</c:v>
                </c:pt>
                <c:pt idx="478">
                  <c:v>0.642291666666667</c:v>
                </c:pt>
                <c:pt idx="479">
                  <c:v>0.642418981481481</c:v>
                </c:pt>
                <c:pt idx="480">
                  <c:v>0.642534722222222</c:v>
                </c:pt>
                <c:pt idx="481">
                  <c:v>0.642650462962963</c:v>
                </c:pt>
                <c:pt idx="482">
                  <c:v>0.642777777777778</c:v>
                </c:pt>
                <c:pt idx="483">
                  <c:v>0.642893518518519</c:v>
                </c:pt>
                <c:pt idx="484">
                  <c:v>0.643020833333333</c:v>
                </c:pt>
                <c:pt idx="485">
                  <c:v>0.643136574074074</c:v>
                </c:pt>
                <c:pt idx="486">
                  <c:v>0.643252314814815</c:v>
                </c:pt>
                <c:pt idx="487">
                  <c:v>0.64337962962963</c:v>
                </c:pt>
                <c:pt idx="488">
                  <c:v>0.643495370370371</c:v>
                </c:pt>
                <c:pt idx="489">
                  <c:v>0.643611111111111</c:v>
                </c:pt>
                <c:pt idx="490">
                  <c:v>0.643738425925926</c:v>
                </c:pt>
                <c:pt idx="491">
                  <c:v>0.643854166666667</c:v>
                </c:pt>
                <c:pt idx="492">
                  <c:v>0.643969907407407</c:v>
                </c:pt>
                <c:pt idx="493">
                  <c:v>0.644097222222222</c:v>
                </c:pt>
                <c:pt idx="494">
                  <c:v>0.644212962962963</c:v>
                </c:pt>
                <c:pt idx="495">
                  <c:v>0.644328703703704</c:v>
                </c:pt>
                <c:pt idx="496">
                  <c:v>0.644456018518519</c:v>
                </c:pt>
                <c:pt idx="497">
                  <c:v>0.644571759259259</c:v>
                </c:pt>
                <c:pt idx="498">
                  <c:v>0.644699074074074</c:v>
                </c:pt>
                <c:pt idx="499">
                  <c:v>0.644814814814815</c:v>
                </c:pt>
                <c:pt idx="500">
                  <c:v>0.644930555555556</c:v>
                </c:pt>
                <c:pt idx="501">
                  <c:v>0.64505787037037</c:v>
                </c:pt>
                <c:pt idx="502">
                  <c:v>0.645173611111111</c:v>
                </c:pt>
                <c:pt idx="503">
                  <c:v>0.645289351851852</c:v>
                </c:pt>
                <c:pt idx="504">
                  <c:v>0.645416666666666</c:v>
                </c:pt>
                <c:pt idx="505">
                  <c:v>0.645532407407407</c:v>
                </c:pt>
                <c:pt idx="506">
                  <c:v>0.645648148148148</c:v>
                </c:pt>
                <c:pt idx="507">
                  <c:v>0.645775462962963</c:v>
                </c:pt>
                <c:pt idx="508">
                  <c:v>0.645891203703704</c:v>
                </c:pt>
                <c:pt idx="509">
                  <c:v>0.646006944444444</c:v>
                </c:pt>
                <c:pt idx="510">
                  <c:v>0.646134259259259</c:v>
                </c:pt>
                <c:pt idx="511">
                  <c:v>0.64625</c:v>
                </c:pt>
                <c:pt idx="512">
                  <c:v>0.646377314814815</c:v>
                </c:pt>
                <c:pt idx="513">
                  <c:v>0.646493055555556</c:v>
                </c:pt>
                <c:pt idx="514">
                  <c:v>0.646608796296296</c:v>
                </c:pt>
                <c:pt idx="515">
                  <c:v>0.646736111111111</c:v>
                </c:pt>
                <c:pt idx="516">
                  <c:v>0.646851851851852</c:v>
                </c:pt>
                <c:pt idx="517">
                  <c:v>0.646967592592593</c:v>
                </c:pt>
                <c:pt idx="518">
                  <c:v>0.647094907407408</c:v>
                </c:pt>
                <c:pt idx="519">
                  <c:v>0.647210648148148</c:v>
                </c:pt>
                <c:pt idx="520">
                  <c:v>0.647326388888889</c:v>
                </c:pt>
                <c:pt idx="521">
                  <c:v>0.647453703703704</c:v>
                </c:pt>
                <c:pt idx="522">
                  <c:v>0.647569444444444</c:v>
                </c:pt>
                <c:pt idx="523">
                  <c:v>0.647696759259259</c:v>
                </c:pt>
                <c:pt idx="524">
                  <c:v>0.6478125</c:v>
                </c:pt>
                <c:pt idx="525">
                  <c:v>0.647928240740741</c:v>
                </c:pt>
                <c:pt idx="526">
                  <c:v>0.648055555555556</c:v>
                </c:pt>
                <c:pt idx="527">
                  <c:v>0.648171296296296</c:v>
                </c:pt>
                <c:pt idx="528">
                  <c:v>0.648287037037037</c:v>
                </c:pt>
                <c:pt idx="529">
                  <c:v>0.648414351851852</c:v>
                </c:pt>
                <c:pt idx="530">
                  <c:v>0.648530092592593</c:v>
                </c:pt>
                <c:pt idx="531">
                  <c:v>0.648645833333334</c:v>
                </c:pt>
                <c:pt idx="532">
                  <c:v>0.648773148148148</c:v>
                </c:pt>
                <c:pt idx="533">
                  <c:v>0.648888888888889</c:v>
                </c:pt>
                <c:pt idx="534">
                  <c:v>0.649016203703704</c:v>
                </c:pt>
                <c:pt idx="535">
                  <c:v>0.649131944444444</c:v>
                </c:pt>
                <c:pt idx="536">
                  <c:v>0.649247685185185</c:v>
                </c:pt>
                <c:pt idx="537">
                  <c:v>0.649375</c:v>
                </c:pt>
                <c:pt idx="538">
                  <c:v>0.649490740740741</c:v>
                </c:pt>
                <c:pt idx="539">
                  <c:v>0.649606481481482</c:v>
                </c:pt>
                <c:pt idx="540">
                  <c:v>0.649733796296296</c:v>
                </c:pt>
                <c:pt idx="541">
                  <c:v>0.649849537037037</c:v>
                </c:pt>
                <c:pt idx="542">
                  <c:v>0.649965277777778</c:v>
                </c:pt>
                <c:pt idx="543">
                  <c:v>0.650092592592593</c:v>
                </c:pt>
                <c:pt idx="544">
                  <c:v>0.650208333333334</c:v>
                </c:pt>
                <c:pt idx="545">
                  <c:v>0.650324074074074</c:v>
                </c:pt>
                <c:pt idx="546">
                  <c:v>0.650451388888889</c:v>
                </c:pt>
                <c:pt idx="547">
                  <c:v>0.650567129629629</c:v>
                </c:pt>
                <c:pt idx="548">
                  <c:v>0.65068287037037</c:v>
                </c:pt>
                <c:pt idx="549">
                  <c:v>0.650810185185185</c:v>
                </c:pt>
                <c:pt idx="550">
                  <c:v>0.650925925925926</c:v>
                </c:pt>
                <c:pt idx="551">
                  <c:v>0.651041666666667</c:v>
                </c:pt>
                <c:pt idx="552">
                  <c:v>0.651168981481482</c:v>
                </c:pt>
                <c:pt idx="553">
                  <c:v>0.651284722222222</c:v>
                </c:pt>
                <c:pt idx="554">
                  <c:v>0.651400462962963</c:v>
                </c:pt>
                <c:pt idx="555">
                  <c:v>0.651527777777778</c:v>
                </c:pt>
                <c:pt idx="556">
                  <c:v>0.651643518518519</c:v>
                </c:pt>
                <c:pt idx="557">
                  <c:v>0.651770833333334</c:v>
                </c:pt>
                <c:pt idx="558">
                  <c:v>0.651886574074074</c:v>
                </c:pt>
                <c:pt idx="559">
                  <c:v>0.652002314814815</c:v>
                </c:pt>
                <c:pt idx="560">
                  <c:v>0.65212962962963</c:v>
                </c:pt>
                <c:pt idx="561">
                  <c:v>0.65224537037037</c:v>
                </c:pt>
                <c:pt idx="562">
                  <c:v>0.652361111111111</c:v>
                </c:pt>
                <c:pt idx="563">
                  <c:v>0.652488425925926</c:v>
                </c:pt>
                <c:pt idx="564">
                  <c:v>0.652604166666667</c:v>
                </c:pt>
                <c:pt idx="565">
                  <c:v>0.652719907407407</c:v>
                </c:pt>
                <c:pt idx="566">
                  <c:v>0.652847222222222</c:v>
                </c:pt>
                <c:pt idx="567">
                  <c:v>0.652962962962963</c:v>
                </c:pt>
                <c:pt idx="568">
                  <c:v>0.653090277777778</c:v>
                </c:pt>
                <c:pt idx="569">
                  <c:v>0.653206018518519</c:v>
                </c:pt>
                <c:pt idx="570">
                  <c:v>0.653321759259259</c:v>
                </c:pt>
                <c:pt idx="571">
                  <c:v>0.653449074074074</c:v>
                </c:pt>
                <c:pt idx="572">
                  <c:v>0.653564814814815</c:v>
                </c:pt>
                <c:pt idx="573">
                  <c:v>0.653680555555556</c:v>
                </c:pt>
                <c:pt idx="574">
                  <c:v>0.653807870370371</c:v>
                </c:pt>
                <c:pt idx="575">
                  <c:v>0.653923611111111</c:v>
                </c:pt>
                <c:pt idx="576">
                  <c:v>0.654039351851852</c:v>
                </c:pt>
                <c:pt idx="577">
                  <c:v>0.654166666666667</c:v>
                </c:pt>
                <c:pt idx="578">
                  <c:v>0.654282407407407</c:v>
                </c:pt>
                <c:pt idx="579">
                  <c:v>0.654409722222222</c:v>
                </c:pt>
                <c:pt idx="580">
                  <c:v>0.654525462962963</c:v>
                </c:pt>
                <c:pt idx="581">
                  <c:v>0.654641203703704</c:v>
                </c:pt>
                <c:pt idx="582">
                  <c:v>0.654768518518519</c:v>
                </c:pt>
                <c:pt idx="583">
                  <c:v>0.654884259259259</c:v>
                </c:pt>
                <c:pt idx="584">
                  <c:v>0.655</c:v>
                </c:pt>
                <c:pt idx="585">
                  <c:v>0.655127314814815</c:v>
                </c:pt>
                <c:pt idx="586">
                  <c:v>0.655243055555556</c:v>
                </c:pt>
                <c:pt idx="587">
                  <c:v>0.655358796296296</c:v>
                </c:pt>
                <c:pt idx="588">
                  <c:v>0.655486111111111</c:v>
                </c:pt>
                <c:pt idx="589">
                  <c:v>0.655601851851852</c:v>
                </c:pt>
                <c:pt idx="590">
                  <c:v>0.655729166666667</c:v>
                </c:pt>
                <c:pt idx="591">
                  <c:v>0.655844907407408</c:v>
                </c:pt>
                <c:pt idx="592">
                  <c:v>0.655960648148148</c:v>
                </c:pt>
                <c:pt idx="593">
                  <c:v>0.656087962962963</c:v>
                </c:pt>
                <c:pt idx="594">
                  <c:v>0.656203703703704</c:v>
                </c:pt>
                <c:pt idx="595">
                  <c:v>0.656319444444445</c:v>
                </c:pt>
                <c:pt idx="596">
                  <c:v>0.656446759259259</c:v>
                </c:pt>
                <c:pt idx="597">
                  <c:v>0.6565625</c:v>
                </c:pt>
                <c:pt idx="598">
                  <c:v>0.656678240740741</c:v>
                </c:pt>
                <c:pt idx="599">
                  <c:v>0.656805555555556</c:v>
                </c:pt>
                <c:pt idx="600">
                  <c:v>0.656921296296297</c:v>
                </c:pt>
                <c:pt idx="601">
                  <c:v>0.657037037037037</c:v>
                </c:pt>
                <c:pt idx="602">
                  <c:v>0.657164351851852</c:v>
                </c:pt>
                <c:pt idx="603">
                  <c:v>0.657280092592593</c:v>
                </c:pt>
                <c:pt idx="604">
                  <c:v>0.657407407407407</c:v>
                </c:pt>
                <c:pt idx="605">
                  <c:v>0.657523148148148</c:v>
                </c:pt>
                <c:pt idx="606">
                  <c:v>0.657638888888889</c:v>
                </c:pt>
                <c:pt idx="607">
                  <c:v>0.657766203703704</c:v>
                </c:pt>
                <c:pt idx="608">
                  <c:v>0.657881944444445</c:v>
                </c:pt>
              </c:numCache>
            </c:numRef>
          </c:cat>
          <c:val>
            <c:numRef>
              <c:f>Hoja1!$C$2:$C$610</c:f>
              <c:numCache>
                <c:formatCode>General</c:formatCode>
                <c:ptCount val="609"/>
                <c:pt idx="0">
                  <c:v>0.0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0.3</c:v>
                </c:pt>
                <c:pt idx="5">
                  <c:v>0.4</c:v>
                </c:pt>
                <c:pt idx="6">
                  <c:v>0.6</c:v>
                </c:pt>
                <c:pt idx="7">
                  <c:v>0.7</c:v>
                </c:pt>
                <c:pt idx="8">
                  <c:v>0.9</c:v>
                </c:pt>
                <c:pt idx="9">
                  <c:v>1.1</c:v>
                </c:pt>
                <c:pt idx="10">
                  <c:v>1.2</c:v>
                </c:pt>
                <c:pt idx="11">
                  <c:v>1.4</c:v>
                </c:pt>
                <c:pt idx="12">
                  <c:v>1.5</c:v>
                </c:pt>
                <c:pt idx="13">
                  <c:v>1.7</c:v>
                </c:pt>
                <c:pt idx="14">
                  <c:v>1.8</c:v>
                </c:pt>
                <c:pt idx="15">
                  <c:v>1.9</c:v>
                </c:pt>
                <c:pt idx="16">
                  <c:v>2.0</c:v>
                </c:pt>
                <c:pt idx="17">
                  <c:v>2.1</c:v>
                </c:pt>
                <c:pt idx="18">
                  <c:v>2.2</c:v>
                </c:pt>
                <c:pt idx="19">
                  <c:v>2.3</c:v>
                </c:pt>
                <c:pt idx="20">
                  <c:v>2.5</c:v>
                </c:pt>
                <c:pt idx="21">
                  <c:v>2.6</c:v>
                </c:pt>
                <c:pt idx="22">
                  <c:v>2.7</c:v>
                </c:pt>
                <c:pt idx="23">
                  <c:v>2.9</c:v>
                </c:pt>
                <c:pt idx="24">
                  <c:v>3.1</c:v>
                </c:pt>
                <c:pt idx="25">
                  <c:v>3.3</c:v>
                </c:pt>
                <c:pt idx="26">
                  <c:v>3.6</c:v>
                </c:pt>
                <c:pt idx="27">
                  <c:v>3.9</c:v>
                </c:pt>
                <c:pt idx="28">
                  <c:v>4.1</c:v>
                </c:pt>
                <c:pt idx="29">
                  <c:v>4.3</c:v>
                </c:pt>
                <c:pt idx="30">
                  <c:v>4.6</c:v>
                </c:pt>
                <c:pt idx="31">
                  <c:v>4.8</c:v>
                </c:pt>
                <c:pt idx="32">
                  <c:v>5.0</c:v>
                </c:pt>
                <c:pt idx="33">
                  <c:v>5.2</c:v>
                </c:pt>
                <c:pt idx="34">
                  <c:v>5.4</c:v>
                </c:pt>
                <c:pt idx="35">
                  <c:v>5.6</c:v>
                </c:pt>
                <c:pt idx="36">
                  <c:v>5.7</c:v>
                </c:pt>
                <c:pt idx="37">
                  <c:v>5.9</c:v>
                </c:pt>
                <c:pt idx="38">
                  <c:v>6.0</c:v>
                </c:pt>
                <c:pt idx="39">
                  <c:v>6.2</c:v>
                </c:pt>
                <c:pt idx="40">
                  <c:v>6.4</c:v>
                </c:pt>
                <c:pt idx="41">
                  <c:v>6.6</c:v>
                </c:pt>
                <c:pt idx="42">
                  <c:v>6.7</c:v>
                </c:pt>
                <c:pt idx="43">
                  <c:v>6.9</c:v>
                </c:pt>
                <c:pt idx="44">
                  <c:v>7.0</c:v>
                </c:pt>
                <c:pt idx="45">
                  <c:v>7.1</c:v>
                </c:pt>
                <c:pt idx="46">
                  <c:v>7.3</c:v>
                </c:pt>
                <c:pt idx="47">
                  <c:v>7.4</c:v>
                </c:pt>
                <c:pt idx="48">
                  <c:v>7.5</c:v>
                </c:pt>
                <c:pt idx="49">
                  <c:v>7.6</c:v>
                </c:pt>
                <c:pt idx="50">
                  <c:v>7.7</c:v>
                </c:pt>
                <c:pt idx="51">
                  <c:v>7.9</c:v>
                </c:pt>
                <c:pt idx="52">
                  <c:v>8.0</c:v>
                </c:pt>
                <c:pt idx="53">
                  <c:v>8.1</c:v>
                </c:pt>
                <c:pt idx="54">
                  <c:v>8.200000000000001</c:v>
                </c:pt>
                <c:pt idx="55">
                  <c:v>8.200000000000001</c:v>
                </c:pt>
                <c:pt idx="56">
                  <c:v>8.3</c:v>
                </c:pt>
                <c:pt idx="57">
                  <c:v>8.4</c:v>
                </c:pt>
                <c:pt idx="58">
                  <c:v>8.5</c:v>
                </c:pt>
                <c:pt idx="59">
                  <c:v>8.700000000000001</c:v>
                </c:pt>
                <c:pt idx="60">
                  <c:v>8.9</c:v>
                </c:pt>
                <c:pt idx="61">
                  <c:v>9.0</c:v>
                </c:pt>
                <c:pt idx="62">
                  <c:v>9.200000000000001</c:v>
                </c:pt>
                <c:pt idx="63">
                  <c:v>9.3</c:v>
                </c:pt>
                <c:pt idx="64">
                  <c:v>9.4</c:v>
                </c:pt>
                <c:pt idx="65">
                  <c:v>9.6</c:v>
                </c:pt>
                <c:pt idx="66">
                  <c:v>9.700000000000001</c:v>
                </c:pt>
                <c:pt idx="67">
                  <c:v>9.8</c:v>
                </c:pt>
                <c:pt idx="68">
                  <c:v>9.9</c:v>
                </c:pt>
                <c:pt idx="69">
                  <c:v>10.0</c:v>
                </c:pt>
                <c:pt idx="70">
                  <c:v>10.1</c:v>
                </c:pt>
                <c:pt idx="71">
                  <c:v>10.2</c:v>
                </c:pt>
                <c:pt idx="72">
                  <c:v>10.3</c:v>
                </c:pt>
                <c:pt idx="73">
                  <c:v>10.4</c:v>
                </c:pt>
                <c:pt idx="74">
                  <c:v>10.5</c:v>
                </c:pt>
                <c:pt idx="75">
                  <c:v>10.5</c:v>
                </c:pt>
                <c:pt idx="76">
                  <c:v>10.6</c:v>
                </c:pt>
                <c:pt idx="77">
                  <c:v>10.7</c:v>
                </c:pt>
                <c:pt idx="78">
                  <c:v>10.8</c:v>
                </c:pt>
                <c:pt idx="79">
                  <c:v>10.9</c:v>
                </c:pt>
                <c:pt idx="80">
                  <c:v>11.0</c:v>
                </c:pt>
                <c:pt idx="81">
                  <c:v>11.1</c:v>
                </c:pt>
                <c:pt idx="82">
                  <c:v>11.2</c:v>
                </c:pt>
                <c:pt idx="83">
                  <c:v>11.2</c:v>
                </c:pt>
                <c:pt idx="84">
                  <c:v>11.3</c:v>
                </c:pt>
                <c:pt idx="85">
                  <c:v>11.4</c:v>
                </c:pt>
                <c:pt idx="86">
                  <c:v>11.4</c:v>
                </c:pt>
                <c:pt idx="87">
                  <c:v>11.4</c:v>
                </c:pt>
                <c:pt idx="88">
                  <c:v>11.5</c:v>
                </c:pt>
                <c:pt idx="89">
                  <c:v>11.5</c:v>
                </c:pt>
                <c:pt idx="90">
                  <c:v>11.6</c:v>
                </c:pt>
                <c:pt idx="91">
                  <c:v>11.6</c:v>
                </c:pt>
                <c:pt idx="92">
                  <c:v>11.7</c:v>
                </c:pt>
                <c:pt idx="93">
                  <c:v>11.7</c:v>
                </c:pt>
                <c:pt idx="94">
                  <c:v>11.8</c:v>
                </c:pt>
                <c:pt idx="95">
                  <c:v>11.8</c:v>
                </c:pt>
                <c:pt idx="96">
                  <c:v>11.8</c:v>
                </c:pt>
                <c:pt idx="97">
                  <c:v>11.9</c:v>
                </c:pt>
                <c:pt idx="98">
                  <c:v>11.9</c:v>
                </c:pt>
                <c:pt idx="99">
                  <c:v>11.9</c:v>
                </c:pt>
                <c:pt idx="100">
                  <c:v>11.9</c:v>
                </c:pt>
                <c:pt idx="101">
                  <c:v>12.0</c:v>
                </c:pt>
                <c:pt idx="102">
                  <c:v>12.0</c:v>
                </c:pt>
                <c:pt idx="103">
                  <c:v>12.0</c:v>
                </c:pt>
                <c:pt idx="104">
                  <c:v>12.0</c:v>
                </c:pt>
                <c:pt idx="105">
                  <c:v>12.0</c:v>
                </c:pt>
                <c:pt idx="106">
                  <c:v>12.0</c:v>
                </c:pt>
                <c:pt idx="107">
                  <c:v>12.0</c:v>
                </c:pt>
                <c:pt idx="108">
                  <c:v>12.1</c:v>
                </c:pt>
                <c:pt idx="109">
                  <c:v>12.1</c:v>
                </c:pt>
                <c:pt idx="110">
                  <c:v>12.2</c:v>
                </c:pt>
                <c:pt idx="111">
                  <c:v>12.2</c:v>
                </c:pt>
                <c:pt idx="112">
                  <c:v>12.3</c:v>
                </c:pt>
                <c:pt idx="113">
                  <c:v>12.4</c:v>
                </c:pt>
                <c:pt idx="114">
                  <c:v>12.4</c:v>
                </c:pt>
                <c:pt idx="115">
                  <c:v>12.5</c:v>
                </c:pt>
                <c:pt idx="116">
                  <c:v>12.5</c:v>
                </c:pt>
                <c:pt idx="117">
                  <c:v>12.6</c:v>
                </c:pt>
                <c:pt idx="118">
                  <c:v>12.7</c:v>
                </c:pt>
                <c:pt idx="119">
                  <c:v>12.7</c:v>
                </c:pt>
                <c:pt idx="120">
                  <c:v>12.8</c:v>
                </c:pt>
                <c:pt idx="121">
                  <c:v>12.8</c:v>
                </c:pt>
                <c:pt idx="122">
                  <c:v>12.9</c:v>
                </c:pt>
                <c:pt idx="123">
                  <c:v>13.0</c:v>
                </c:pt>
                <c:pt idx="124">
                  <c:v>13.0</c:v>
                </c:pt>
                <c:pt idx="125">
                  <c:v>13.1</c:v>
                </c:pt>
                <c:pt idx="126">
                  <c:v>13.2</c:v>
                </c:pt>
                <c:pt idx="127">
                  <c:v>13.2</c:v>
                </c:pt>
                <c:pt idx="128">
                  <c:v>13.3</c:v>
                </c:pt>
                <c:pt idx="129">
                  <c:v>13.3</c:v>
                </c:pt>
                <c:pt idx="130">
                  <c:v>13.4</c:v>
                </c:pt>
                <c:pt idx="131">
                  <c:v>13.4</c:v>
                </c:pt>
                <c:pt idx="132">
                  <c:v>13.4</c:v>
                </c:pt>
                <c:pt idx="133">
                  <c:v>13.4</c:v>
                </c:pt>
                <c:pt idx="134">
                  <c:v>13.4</c:v>
                </c:pt>
                <c:pt idx="135">
                  <c:v>13.4</c:v>
                </c:pt>
                <c:pt idx="136">
                  <c:v>13.3</c:v>
                </c:pt>
                <c:pt idx="137">
                  <c:v>13.3</c:v>
                </c:pt>
                <c:pt idx="138">
                  <c:v>13.3</c:v>
                </c:pt>
                <c:pt idx="139">
                  <c:v>13.3</c:v>
                </c:pt>
                <c:pt idx="140">
                  <c:v>13.4</c:v>
                </c:pt>
                <c:pt idx="141">
                  <c:v>13.4</c:v>
                </c:pt>
                <c:pt idx="142">
                  <c:v>13.4</c:v>
                </c:pt>
                <c:pt idx="143">
                  <c:v>13.4</c:v>
                </c:pt>
                <c:pt idx="144">
                  <c:v>13.5</c:v>
                </c:pt>
                <c:pt idx="145">
                  <c:v>13.5</c:v>
                </c:pt>
                <c:pt idx="146">
                  <c:v>13.5</c:v>
                </c:pt>
                <c:pt idx="147">
                  <c:v>13.6</c:v>
                </c:pt>
                <c:pt idx="148">
                  <c:v>13.6</c:v>
                </c:pt>
                <c:pt idx="149">
                  <c:v>13.7</c:v>
                </c:pt>
                <c:pt idx="150">
                  <c:v>13.7</c:v>
                </c:pt>
                <c:pt idx="151">
                  <c:v>13.8</c:v>
                </c:pt>
                <c:pt idx="152">
                  <c:v>13.8</c:v>
                </c:pt>
                <c:pt idx="153">
                  <c:v>13.9</c:v>
                </c:pt>
                <c:pt idx="154">
                  <c:v>14.0</c:v>
                </c:pt>
                <c:pt idx="155">
                  <c:v>14.1</c:v>
                </c:pt>
                <c:pt idx="156">
                  <c:v>14.1</c:v>
                </c:pt>
                <c:pt idx="157">
                  <c:v>14.2</c:v>
                </c:pt>
                <c:pt idx="158">
                  <c:v>14.3</c:v>
                </c:pt>
                <c:pt idx="159">
                  <c:v>14.3</c:v>
                </c:pt>
                <c:pt idx="160">
                  <c:v>14.4</c:v>
                </c:pt>
                <c:pt idx="161">
                  <c:v>14.5</c:v>
                </c:pt>
                <c:pt idx="162">
                  <c:v>14.5</c:v>
                </c:pt>
                <c:pt idx="163">
                  <c:v>14.6</c:v>
                </c:pt>
                <c:pt idx="164">
                  <c:v>14.6</c:v>
                </c:pt>
                <c:pt idx="165">
                  <c:v>14.6</c:v>
                </c:pt>
                <c:pt idx="166">
                  <c:v>14.6</c:v>
                </c:pt>
                <c:pt idx="167">
                  <c:v>14.7</c:v>
                </c:pt>
                <c:pt idx="168">
                  <c:v>14.7</c:v>
                </c:pt>
                <c:pt idx="169">
                  <c:v>14.7</c:v>
                </c:pt>
                <c:pt idx="170">
                  <c:v>14.8</c:v>
                </c:pt>
                <c:pt idx="171">
                  <c:v>14.8</c:v>
                </c:pt>
                <c:pt idx="172">
                  <c:v>14.9</c:v>
                </c:pt>
                <c:pt idx="173">
                  <c:v>14.9</c:v>
                </c:pt>
                <c:pt idx="174">
                  <c:v>14.9</c:v>
                </c:pt>
                <c:pt idx="175">
                  <c:v>15.0</c:v>
                </c:pt>
                <c:pt idx="176">
                  <c:v>15.0</c:v>
                </c:pt>
                <c:pt idx="177">
                  <c:v>15.1</c:v>
                </c:pt>
                <c:pt idx="178">
                  <c:v>15.1</c:v>
                </c:pt>
                <c:pt idx="179">
                  <c:v>15.1</c:v>
                </c:pt>
                <c:pt idx="180">
                  <c:v>15.1</c:v>
                </c:pt>
                <c:pt idx="181">
                  <c:v>15.0</c:v>
                </c:pt>
                <c:pt idx="182">
                  <c:v>15.0</c:v>
                </c:pt>
                <c:pt idx="183">
                  <c:v>14.9</c:v>
                </c:pt>
                <c:pt idx="184">
                  <c:v>14.9</c:v>
                </c:pt>
                <c:pt idx="185">
                  <c:v>14.9</c:v>
                </c:pt>
                <c:pt idx="186">
                  <c:v>14.9</c:v>
                </c:pt>
                <c:pt idx="187">
                  <c:v>15.0</c:v>
                </c:pt>
                <c:pt idx="188">
                  <c:v>15.0</c:v>
                </c:pt>
                <c:pt idx="189">
                  <c:v>15.0</c:v>
                </c:pt>
                <c:pt idx="190">
                  <c:v>15.0</c:v>
                </c:pt>
                <c:pt idx="191">
                  <c:v>15.0</c:v>
                </c:pt>
                <c:pt idx="192">
                  <c:v>15.0</c:v>
                </c:pt>
                <c:pt idx="193">
                  <c:v>15.0</c:v>
                </c:pt>
                <c:pt idx="194">
                  <c:v>15.0</c:v>
                </c:pt>
                <c:pt idx="195">
                  <c:v>14.9</c:v>
                </c:pt>
                <c:pt idx="196">
                  <c:v>14.9</c:v>
                </c:pt>
                <c:pt idx="197">
                  <c:v>14.9</c:v>
                </c:pt>
                <c:pt idx="198">
                  <c:v>14.8</c:v>
                </c:pt>
                <c:pt idx="199">
                  <c:v>14.8</c:v>
                </c:pt>
                <c:pt idx="200">
                  <c:v>14.8</c:v>
                </c:pt>
                <c:pt idx="201">
                  <c:v>14.8</c:v>
                </c:pt>
                <c:pt idx="202">
                  <c:v>14.7</c:v>
                </c:pt>
                <c:pt idx="203">
                  <c:v>14.7</c:v>
                </c:pt>
                <c:pt idx="204">
                  <c:v>14.7</c:v>
                </c:pt>
                <c:pt idx="205">
                  <c:v>14.7</c:v>
                </c:pt>
                <c:pt idx="206">
                  <c:v>14.7</c:v>
                </c:pt>
                <c:pt idx="207">
                  <c:v>14.7</c:v>
                </c:pt>
                <c:pt idx="208">
                  <c:v>14.6</c:v>
                </c:pt>
                <c:pt idx="209">
                  <c:v>14.6</c:v>
                </c:pt>
                <c:pt idx="210">
                  <c:v>14.5</c:v>
                </c:pt>
                <c:pt idx="211">
                  <c:v>14.5</c:v>
                </c:pt>
                <c:pt idx="212">
                  <c:v>14.5</c:v>
                </c:pt>
                <c:pt idx="213">
                  <c:v>14.6</c:v>
                </c:pt>
                <c:pt idx="214">
                  <c:v>14.7</c:v>
                </c:pt>
                <c:pt idx="215">
                  <c:v>14.7</c:v>
                </c:pt>
                <c:pt idx="216">
                  <c:v>14.8</c:v>
                </c:pt>
                <c:pt idx="217">
                  <c:v>14.9</c:v>
                </c:pt>
                <c:pt idx="218">
                  <c:v>14.9</c:v>
                </c:pt>
                <c:pt idx="219">
                  <c:v>14.9</c:v>
                </c:pt>
                <c:pt idx="220">
                  <c:v>14.9</c:v>
                </c:pt>
                <c:pt idx="221">
                  <c:v>14.9</c:v>
                </c:pt>
                <c:pt idx="222">
                  <c:v>14.9</c:v>
                </c:pt>
                <c:pt idx="223">
                  <c:v>14.8</c:v>
                </c:pt>
                <c:pt idx="224">
                  <c:v>14.8</c:v>
                </c:pt>
                <c:pt idx="225">
                  <c:v>14.8</c:v>
                </c:pt>
                <c:pt idx="226">
                  <c:v>14.7</c:v>
                </c:pt>
                <c:pt idx="227">
                  <c:v>14.7</c:v>
                </c:pt>
                <c:pt idx="228">
                  <c:v>14.7</c:v>
                </c:pt>
                <c:pt idx="229">
                  <c:v>14.7</c:v>
                </c:pt>
                <c:pt idx="230">
                  <c:v>14.7</c:v>
                </c:pt>
                <c:pt idx="231">
                  <c:v>14.7</c:v>
                </c:pt>
                <c:pt idx="232">
                  <c:v>14.7</c:v>
                </c:pt>
                <c:pt idx="233">
                  <c:v>14.7</c:v>
                </c:pt>
                <c:pt idx="234">
                  <c:v>14.7</c:v>
                </c:pt>
                <c:pt idx="235">
                  <c:v>14.7</c:v>
                </c:pt>
                <c:pt idx="236">
                  <c:v>14.7</c:v>
                </c:pt>
                <c:pt idx="237">
                  <c:v>14.6</c:v>
                </c:pt>
                <c:pt idx="238">
                  <c:v>14.6</c:v>
                </c:pt>
                <c:pt idx="239">
                  <c:v>14.6</c:v>
                </c:pt>
                <c:pt idx="240">
                  <c:v>14.7</c:v>
                </c:pt>
                <c:pt idx="241">
                  <c:v>14.7</c:v>
                </c:pt>
                <c:pt idx="242">
                  <c:v>14.8</c:v>
                </c:pt>
                <c:pt idx="243">
                  <c:v>14.8</c:v>
                </c:pt>
                <c:pt idx="244">
                  <c:v>14.9</c:v>
                </c:pt>
                <c:pt idx="245">
                  <c:v>14.9</c:v>
                </c:pt>
                <c:pt idx="246">
                  <c:v>15.0</c:v>
                </c:pt>
                <c:pt idx="247">
                  <c:v>15.0</c:v>
                </c:pt>
                <c:pt idx="248">
                  <c:v>15.0</c:v>
                </c:pt>
                <c:pt idx="249">
                  <c:v>15.0</c:v>
                </c:pt>
                <c:pt idx="250">
                  <c:v>15.0</c:v>
                </c:pt>
                <c:pt idx="251">
                  <c:v>15.0</c:v>
                </c:pt>
                <c:pt idx="252">
                  <c:v>15.1</c:v>
                </c:pt>
                <c:pt idx="253">
                  <c:v>15.1</c:v>
                </c:pt>
                <c:pt idx="254">
                  <c:v>15.2</c:v>
                </c:pt>
                <c:pt idx="255">
                  <c:v>15.2</c:v>
                </c:pt>
                <c:pt idx="256">
                  <c:v>15.3</c:v>
                </c:pt>
                <c:pt idx="257">
                  <c:v>15.3</c:v>
                </c:pt>
                <c:pt idx="258">
                  <c:v>15.4</c:v>
                </c:pt>
                <c:pt idx="259">
                  <c:v>15.4</c:v>
                </c:pt>
                <c:pt idx="260">
                  <c:v>15.3</c:v>
                </c:pt>
                <c:pt idx="261">
                  <c:v>15.3</c:v>
                </c:pt>
                <c:pt idx="262">
                  <c:v>15.3</c:v>
                </c:pt>
                <c:pt idx="263">
                  <c:v>15.3</c:v>
                </c:pt>
                <c:pt idx="264">
                  <c:v>15.2</c:v>
                </c:pt>
                <c:pt idx="265">
                  <c:v>15.2</c:v>
                </c:pt>
                <c:pt idx="266">
                  <c:v>15.2</c:v>
                </c:pt>
                <c:pt idx="267">
                  <c:v>15.2</c:v>
                </c:pt>
                <c:pt idx="268">
                  <c:v>15.2</c:v>
                </c:pt>
                <c:pt idx="269">
                  <c:v>15.2</c:v>
                </c:pt>
                <c:pt idx="270">
                  <c:v>15.3</c:v>
                </c:pt>
                <c:pt idx="271">
                  <c:v>15.3</c:v>
                </c:pt>
                <c:pt idx="272">
                  <c:v>15.3</c:v>
                </c:pt>
                <c:pt idx="273">
                  <c:v>15.3</c:v>
                </c:pt>
                <c:pt idx="274">
                  <c:v>15.3</c:v>
                </c:pt>
                <c:pt idx="275">
                  <c:v>15.2</c:v>
                </c:pt>
                <c:pt idx="276">
                  <c:v>15.2</c:v>
                </c:pt>
                <c:pt idx="277">
                  <c:v>15.1</c:v>
                </c:pt>
                <c:pt idx="278">
                  <c:v>15.1</c:v>
                </c:pt>
                <c:pt idx="279">
                  <c:v>15.0</c:v>
                </c:pt>
                <c:pt idx="280">
                  <c:v>15.1</c:v>
                </c:pt>
                <c:pt idx="281">
                  <c:v>15.1</c:v>
                </c:pt>
                <c:pt idx="282">
                  <c:v>15.2</c:v>
                </c:pt>
                <c:pt idx="283">
                  <c:v>15.2</c:v>
                </c:pt>
                <c:pt idx="284">
                  <c:v>15.2</c:v>
                </c:pt>
                <c:pt idx="285">
                  <c:v>15.3</c:v>
                </c:pt>
                <c:pt idx="286">
                  <c:v>15.3</c:v>
                </c:pt>
                <c:pt idx="287">
                  <c:v>15.3</c:v>
                </c:pt>
                <c:pt idx="288">
                  <c:v>15.4</c:v>
                </c:pt>
                <c:pt idx="289">
                  <c:v>15.4</c:v>
                </c:pt>
                <c:pt idx="290">
                  <c:v>15.4</c:v>
                </c:pt>
                <c:pt idx="291">
                  <c:v>15.4</c:v>
                </c:pt>
                <c:pt idx="292">
                  <c:v>15.4</c:v>
                </c:pt>
                <c:pt idx="293">
                  <c:v>15.3</c:v>
                </c:pt>
                <c:pt idx="294">
                  <c:v>15.3</c:v>
                </c:pt>
                <c:pt idx="295">
                  <c:v>15.3</c:v>
                </c:pt>
                <c:pt idx="296">
                  <c:v>15.2</c:v>
                </c:pt>
                <c:pt idx="297">
                  <c:v>15.2</c:v>
                </c:pt>
                <c:pt idx="298">
                  <c:v>15.2</c:v>
                </c:pt>
                <c:pt idx="299">
                  <c:v>15.1</c:v>
                </c:pt>
                <c:pt idx="300">
                  <c:v>15.1</c:v>
                </c:pt>
                <c:pt idx="301">
                  <c:v>15.0</c:v>
                </c:pt>
                <c:pt idx="302">
                  <c:v>15.0</c:v>
                </c:pt>
                <c:pt idx="303">
                  <c:v>14.9</c:v>
                </c:pt>
                <c:pt idx="304">
                  <c:v>14.8</c:v>
                </c:pt>
                <c:pt idx="305">
                  <c:v>14.7</c:v>
                </c:pt>
                <c:pt idx="306">
                  <c:v>14.6</c:v>
                </c:pt>
                <c:pt idx="307">
                  <c:v>14.5</c:v>
                </c:pt>
                <c:pt idx="308">
                  <c:v>14.5</c:v>
                </c:pt>
                <c:pt idx="309">
                  <c:v>14.4</c:v>
                </c:pt>
                <c:pt idx="310">
                  <c:v>14.3</c:v>
                </c:pt>
                <c:pt idx="311">
                  <c:v>14.3</c:v>
                </c:pt>
                <c:pt idx="312">
                  <c:v>14.2</c:v>
                </c:pt>
                <c:pt idx="313">
                  <c:v>14.2</c:v>
                </c:pt>
                <c:pt idx="314">
                  <c:v>14.1</c:v>
                </c:pt>
                <c:pt idx="315">
                  <c:v>14.0</c:v>
                </c:pt>
                <c:pt idx="316">
                  <c:v>14.0</c:v>
                </c:pt>
                <c:pt idx="317">
                  <c:v>13.9</c:v>
                </c:pt>
                <c:pt idx="318">
                  <c:v>13.9</c:v>
                </c:pt>
                <c:pt idx="319">
                  <c:v>13.8</c:v>
                </c:pt>
                <c:pt idx="320">
                  <c:v>13.8</c:v>
                </c:pt>
                <c:pt idx="321">
                  <c:v>13.8</c:v>
                </c:pt>
                <c:pt idx="322">
                  <c:v>13.7</c:v>
                </c:pt>
                <c:pt idx="323">
                  <c:v>13.7</c:v>
                </c:pt>
                <c:pt idx="324">
                  <c:v>13.7</c:v>
                </c:pt>
                <c:pt idx="325">
                  <c:v>13.7</c:v>
                </c:pt>
                <c:pt idx="326">
                  <c:v>13.6</c:v>
                </c:pt>
                <c:pt idx="327">
                  <c:v>13.6</c:v>
                </c:pt>
                <c:pt idx="328">
                  <c:v>13.6</c:v>
                </c:pt>
                <c:pt idx="329">
                  <c:v>13.6</c:v>
                </c:pt>
                <c:pt idx="330">
                  <c:v>13.6</c:v>
                </c:pt>
                <c:pt idx="331">
                  <c:v>13.6</c:v>
                </c:pt>
                <c:pt idx="332">
                  <c:v>13.6</c:v>
                </c:pt>
                <c:pt idx="333">
                  <c:v>13.6</c:v>
                </c:pt>
                <c:pt idx="334">
                  <c:v>13.6</c:v>
                </c:pt>
                <c:pt idx="335">
                  <c:v>13.6</c:v>
                </c:pt>
                <c:pt idx="336">
                  <c:v>13.6</c:v>
                </c:pt>
                <c:pt idx="337">
                  <c:v>13.6</c:v>
                </c:pt>
                <c:pt idx="338">
                  <c:v>13.6</c:v>
                </c:pt>
                <c:pt idx="339">
                  <c:v>13.6</c:v>
                </c:pt>
                <c:pt idx="340">
                  <c:v>13.6</c:v>
                </c:pt>
                <c:pt idx="341">
                  <c:v>13.6</c:v>
                </c:pt>
                <c:pt idx="342">
                  <c:v>13.7</c:v>
                </c:pt>
                <c:pt idx="343">
                  <c:v>13.7</c:v>
                </c:pt>
                <c:pt idx="344">
                  <c:v>13.7</c:v>
                </c:pt>
                <c:pt idx="345">
                  <c:v>13.7</c:v>
                </c:pt>
                <c:pt idx="346">
                  <c:v>13.7</c:v>
                </c:pt>
                <c:pt idx="347">
                  <c:v>13.7</c:v>
                </c:pt>
                <c:pt idx="348">
                  <c:v>13.7</c:v>
                </c:pt>
                <c:pt idx="349">
                  <c:v>13.7</c:v>
                </c:pt>
                <c:pt idx="350">
                  <c:v>13.7</c:v>
                </c:pt>
                <c:pt idx="351">
                  <c:v>13.8</c:v>
                </c:pt>
                <c:pt idx="352">
                  <c:v>13.7</c:v>
                </c:pt>
                <c:pt idx="353">
                  <c:v>13.7</c:v>
                </c:pt>
                <c:pt idx="354">
                  <c:v>13.7</c:v>
                </c:pt>
                <c:pt idx="355">
                  <c:v>13.7</c:v>
                </c:pt>
                <c:pt idx="356">
                  <c:v>13.7</c:v>
                </c:pt>
                <c:pt idx="357">
                  <c:v>13.8</c:v>
                </c:pt>
                <c:pt idx="358">
                  <c:v>13.8</c:v>
                </c:pt>
                <c:pt idx="359">
                  <c:v>13.8</c:v>
                </c:pt>
                <c:pt idx="360">
                  <c:v>13.8</c:v>
                </c:pt>
                <c:pt idx="361">
                  <c:v>13.8</c:v>
                </c:pt>
                <c:pt idx="362">
                  <c:v>13.8</c:v>
                </c:pt>
                <c:pt idx="363">
                  <c:v>13.9</c:v>
                </c:pt>
                <c:pt idx="364">
                  <c:v>13.9</c:v>
                </c:pt>
                <c:pt idx="365">
                  <c:v>13.9</c:v>
                </c:pt>
                <c:pt idx="366">
                  <c:v>14.0</c:v>
                </c:pt>
                <c:pt idx="367">
                  <c:v>14.0</c:v>
                </c:pt>
                <c:pt idx="368">
                  <c:v>14.0</c:v>
                </c:pt>
                <c:pt idx="369">
                  <c:v>14.0</c:v>
                </c:pt>
                <c:pt idx="370">
                  <c:v>14.0</c:v>
                </c:pt>
                <c:pt idx="371">
                  <c:v>14.1</c:v>
                </c:pt>
                <c:pt idx="372">
                  <c:v>14.1</c:v>
                </c:pt>
                <c:pt idx="373">
                  <c:v>14.1</c:v>
                </c:pt>
                <c:pt idx="374">
                  <c:v>14.0</c:v>
                </c:pt>
                <c:pt idx="375">
                  <c:v>14.0</c:v>
                </c:pt>
                <c:pt idx="376">
                  <c:v>14.0</c:v>
                </c:pt>
                <c:pt idx="377">
                  <c:v>14.0</c:v>
                </c:pt>
                <c:pt idx="378">
                  <c:v>14.0</c:v>
                </c:pt>
                <c:pt idx="379">
                  <c:v>14.0</c:v>
                </c:pt>
                <c:pt idx="380">
                  <c:v>13.9</c:v>
                </c:pt>
                <c:pt idx="381">
                  <c:v>13.9</c:v>
                </c:pt>
                <c:pt idx="382">
                  <c:v>13.9</c:v>
                </c:pt>
                <c:pt idx="383">
                  <c:v>13.9</c:v>
                </c:pt>
                <c:pt idx="384">
                  <c:v>13.9</c:v>
                </c:pt>
                <c:pt idx="385">
                  <c:v>13.9</c:v>
                </c:pt>
                <c:pt idx="386">
                  <c:v>13.9</c:v>
                </c:pt>
                <c:pt idx="387">
                  <c:v>13.9</c:v>
                </c:pt>
                <c:pt idx="388">
                  <c:v>13.8</c:v>
                </c:pt>
                <c:pt idx="389">
                  <c:v>13.7</c:v>
                </c:pt>
                <c:pt idx="390">
                  <c:v>13.6</c:v>
                </c:pt>
                <c:pt idx="391">
                  <c:v>13.6</c:v>
                </c:pt>
                <c:pt idx="392">
                  <c:v>13.5</c:v>
                </c:pt>
                <c:pt idx="393">
                  <c:v>13.4</c:v>
                </c:pt>
                <c:pt idx="394">
                  <c:v>13.4</c:v>
                </c:pt>
                <c:pt idx="395">
                  <c:v>13.3</c:v>
                </c:pt>
                <c:pt idx="396">
                  <c:v>13.2</c:v>
                </c:pt>
                <c:pt idx="397">
                  <c:v>13.2</c:v>
                </c:pt>
                <c:pt idx="398">
                  <c:v>13.1</c:v>
                </c:pt>
                <c:pt idx="399">
                  <c:v>13.1</c:v>
                </c:pt>
                <c:pt idx="400">
                  <c:v>13.0</c:v>
                </c:pt>
                <c:pt idx="401">
                  <c:v>13.0</c:v>
                </c:pt>
                <c:pt idx="402">
                  <c:v>13.0</c:v>
                </c:pt>
                <c:pt idx="403">
                  <c:v>13.0</c:v>
                </c:pt>
                <c:pt idx="404">
                  <c:v>13.0</c:v>
                </c:pt>
                <c:pt idx="405">
                  <c:v>13.0</c:v>
                </c:pt>
                <c:pt idx="406">
                  <c:v>12.9</c:v>
                </c:pt>
                <c:pt idx="407">
                  <c:v>12.9</c:v>
                </c:pt>
                <c:pt idx="408">
                  <c:v>12.9</c:v>
                </c:pt>
                <c:pt idx="409">
                  <c:v>12.9</c:v>
                </c:pt>
                <c:pt idx="410">
                  <c:v>12.9</c:v>
                </c:pt>
                <c:pt idx="411">
                  <c:v>12.9</c:v>
                </c:pt>
                <c:pt idx="412">
                  <c:v>12.9</c:v>
                </c:pt>
                <c:pt idx="413">
                  <c:v>12.9</c:v>
                </c:pt>
                <c:pt idx="414">
                  <c:v>13.0</c:v>
                </c:pt>
                <c:pt idx="415">
                  <c:v>13.0</c:v>
                </c:pt>
                <c:pt idx="416">
                  <c:v>13.0</c:v>
                </c:pt>
                <c:pt idx="417">
                  <c:v>13.1</c:v>
                </c:pt>
                <c:pt idx="418">
                  <c:v>13.2</c:v>
                </c:pt>
                <c:pt idx="419">
                  <c:v>13.2</c:v>
                </c:pt>
                <c:pt idx="420">
                  <c:v>13.3</c:v>
                </c:pt>
                <c:pt idx="421">
                  <c:v>13.3</c:v>
                </c:pt>
                <c:pt idx="422">
                  <c:v>13.4</c:v>
                </c:pt>
                <c:pt idx="423">
                  <c:v>13.5</c:v>
                </c:pt>
                <c:pt idx="424">
                  <c:v>13.5</c:v>
                </c:pt>
                <c:pt idx="425">
                  <c:v>13.6</c:v>
                </c:pt>
                <c:pt idx="426">
                  <c:v>13.6</c:v>
                </c:pt>
                <c:pt idx="427">
                  <c:v>13.7</c:v>
                </c:pt>
                <c:pt idx="428">
                  <c:v>13.8</c:v>
                </c:pt>
                <c:pt idx="429">
                  <c:v>13.8</c:v>
                </c:pt>
                <c:pt idx="430">
                  <c:v>13.9</c:v>
                </c:pt>
                <c:pt idx="431">
                  <c:v>13.9</c:v>
                </c:pt>
                <c:pt idx="432">
                  <c:v>14.0</c:v>
                </c:pt>
                <c:pt idx="433">
                  <c:v>14.0</c:v>
                </c:pt>
                <c:pt idx="434">
                  <c:v>14.1</c:v>
                </c:pt>
                <c:pt idx="435">
                  <c:v>14.1</c:v>
                </c:pt>
                <c:pt idx="436">
                  <c:v>14.1</c:v>
                </c:pt>
                <c:pt idx="437">
                  <c:v>14.2</c:v>
                </c:pt>
                <c:pt idx="438">
                  <c:v>14.2</c:v>
                </c:pt>
                <c:pt idx="439">
                  <c:v>14.2</c:v>
                </c:pt>
                <c:pt idx="440">
                  <c:v>14.2</c:v>
                </c:pt>
                <c:pt idx="441">
                  <c:v>14.2</c:v>
                </c:pt>
                <c:pt idx="442">
                  <c:v>14.2</c:v>
                </c:pt>
                <c:pt idx="443">
                  <c:v>14.2</c:v>
                </c:pt>
                <c:pt idx="444">
                  <c:v>14.2</c:v>
                </c:pt>
                <c:pt idx="445">
                  <c:v>14.2</c:v>
                </c:pt>
                <c:pt idx="446">
                  <c:v>14.1</c:v>
                </c:pt>
                <c:pt idx="447">
                  <c:v>14.1</c:v>
                </c:pt>
                <c:pt idx="448">
                  <c:v>14.1</c:v>
                </c:pt>
                <c:pt idx="449">
                  <c:v>14.0</c:v>
                </c:pt>
                <c:pt idx="450">
                  <c:v>14.0</c:v>
                </c:pt>
                <c:pt idx="451">
                  <c:v>14.0</c:v>
                </c:pt>
                <c:pt idx="452">
                  <c:v>14.0</c:v>
                </c:pt>
                <c:pt idx="453">
                  <c:v>14.0</c:v>
                </c:pt>
                <c:pt idx="454">
                  <c:v>14.0</c:v>
                </c:pt>
                <c:pt idx="455">
                  <c:v>13.9</c:v>
                </c:pt>
                <c:pt idx="456">
                  <c:v>13.9</c:v>
                </c:pt>
                <c:pt idx="457">
                  <c:v>13.9</c:v>
                </c:pt>
                <c:pt idx="458">
                  <c:v>13.9</c:v>
                </c:pt>
                <c:pt idx="459">
                  <c:v>13.9</c:v>
                </c:pt>
                <c:pt idx="460">
                  <c:v>13.9</c:v>
                </c:pt>
                <c:pt idx="461">
                  <c:v>13.8</c:v>
                </c:pt>
                <c:pt idx="462">
                  <c:v>13.8</c:v>
                </c:pt>
                <c:pt idx="463">
                  <c:v>13.8</c:v>
                </c:pt>
                <c:pt idx="464">
                  <c:v>13.7</c:v>
                </c:pt>
                <c:pt idx="465">
                  <c:v>13.7</c:v>
                </c:pt>
                <c:pt idx="466">
                  <c:v>13.6</c:v>
                </c:pt>
                <c:pt idx="467">
                  <c:v>13.6</c:v>
                </c:pt>
                <c:pt idx="468">
                  <c:v>13.5</c:v>
                </c:pt>
                <c:pt idx="469">
                  <c:v>13.5</c:v>
                </c:pt>
                <c:pt idx="470">
                  <c:v>13.5</c:v>
                </c:pt>
                <c:pt idx="471">
                  <c:v>13.4</c:v>
                </c:pt>
                <c:pt idx="472">
                  <c:v>13.3</c:v>
                </c:pt>
                <c:pt idx="473">
                  <c:v>13.3</c:v>
                </c:pt>
                <c:pt idx="474">
                  <c:v>13.2</c:v>
                </c:pt>
                <c:pt idx="475">
                  <c:v>13.1</c:v>
                </c:pt>
                <c:pt idx="476">
                  <c:v>13.0</c:v>
                </c:pt>
                <c:pt idx="477">
                  <c:v>12.9</c:v>
                </c:pt>
                <c:pt idx="478">
                  <c:v>12.8</c:v>
                </c:pt>
                <c:pt idx="479">
                  <c:v>12.7</c:v>
                </c:pt>
                <c:pt idx="480">
                  <c:v>12.7</c:v>
                </c:pt>
                <c:pt idx="481">
                  <c:v>12.7</c:v>
                </c:pt>
                <c:pt idx="482">
                  <c:v>12.7</c:v>
                </c:pt>
                <c:pt idx="483">
                  <c:v>12.7</c:v>
                </c:pt>
                <c:pt idx="484">
                  <c:v>12.7</c:v>
                </c:pt>
                <c:pt idx="485">
                  <c:v>12.7</c:v>
                </c:pt>
                <c:pt idx="486">
                  <c:v>12.7</c:v>
                </c:pt>
                <c:pt idx="487">
                  <c:v>12.7</c:v>
                </c:pt>
                <c:pt idx="488">
                  <c:v>12.7</c:v>
                </c:pt>
                <c:pt idx="489">
                  <c:v>12.7</c:v>
                </c:pt>
                <c:pt idx="490">
                  <c:v>12.7</c:v>
                </c:pt>
                <c:pt idx="491">
                  <c:v>12.7</c:v>
                </c:pt>
                <c:pt idx="492">
                  <c:v>12.7</c:v>
                </c:pt>
                <c:pt idx="493">
                  <c:v>12.7</c:v>
                </c:pt>
                <c:pt idx="494">
                  <c:v>12.7</c:v>
                </c:pt>
                <c:pt idx="495">
                  <c:v>12.7</c:v>
                </c:pt>
                <c:pt idx="496">
                  <c:v>12.7</c:v>
                </c:pt>
                <c:pt idx="497">
                  <c:v>12.7</c:v>
                </c:pt>
                <c:pt idx="498">
                  <c:v>12.7</c:v>
                </c:pt>
                <c:pt idx="499">
                  <c:v>12.6</c:v>
                </c:pt>
                <c:pt idx="500">
                  <c:v>12.6</c:v>
                </c:pt>
                <c:pt idx="501">
                  <c:v>12.6</c:v>
                </c:pt>
                <c:pt idx="502">
                  <c:v>12.6</c:v>
                </c:pt>
                <c:pt idx="503">
                  <c:v>12.6</c:v>
                </c:pt>
                <c:pt idx="504">
                  <c:v>12.5</c:v>
                </c:pt>
                <c:pt idx="505">
                  <c:v>12.5</c:v>
                </c:pt>
                <c:pt idx="506">
                  <c:v>12.5</c:v>
                </c:pt>
                <c:pt idx="507">
                  <c:v>12.5</c:v>
                </c:pt>
                <c:pt idx="508">
                  <c:v>12.5</c:v>
                </c:pt>
                <c:pt idx="509">
                  <c:v>12.5</c:v>
                </c:pt>
                <c:pt idx="510">
                  <c:v>12.5</c:v>
                </c:pt>
                <c:pt idx="511">
                  <c:v>12.4</c:v>
                </c:pt>
                <c:pt idx="512">
                  <c:v>12.4</c:v>
                </c:pt>
                <c:pt idx="513">
                  <c:v>12.4</c:v>
                </c:pt>
                <c:pt idx="514">
                  <c:v>12.3</c:v>
                </c:pt>
                <c:pt idx="515">
                  <c:v>12.3</c:v>
                </c:pt>
                <c:pt idx="516">
                  <c:v>12.3</c:v>
                </c:pt>
                <c:pt idx="517">
                  <c:v>12.2</c:v>
                </c:pt>
                <c:pt idx="518">
                  <c:v>12.2</c:v>
                </c:pt>
                <c:pt idx="519">
                  <c:v>12.1</c:v>
                </c:pt>
                <c:pt idx="520">
                  <c:v>12.1</c:v>
                </c:pt>
                <c:pt idx="521">
                  <c:v>12.0</c:v>
                </c:pt>
                <c:pt idx="522">
                  <c:v>12.0</c:v>
                </c:pt>
                <c:pt idx="523">
                  <c:v>11.9</c:v>
                </c:pt>
                <c:pt idx="524">
                  <c:v>11.8</c:v>
                </c:pt>
                <c:pt idx="525">
                  <c:v>11.8</c:v>
                </c:pt>
                <c:pt idx="526">
                  <c:v>11.7</c:v>
                </c:pt>
                <c:pt idx="527">
                  <c:v>11.6</c:v>
                </c:pt>
                <c:pt idx="528">
                  <c:v>11.6</c:v>
                </c:pt>
                <c:pt idx="529">
                  <c:v>11.5</c:v>
                </c:pt>
                <c:pt idx="530">
                  <c:v>11.4</c:v>
                </c:pt>
                <c:pt idx="531">
                  <c:v>11.4</c:v>
                </c:pt>
                <c:pt idx="532">
                  <c:v>11.4</c:v>
                </c:pt>
                <c:pt idx="533">
                  <c:v>11.3</c:v>
                </c:pt>
                <c:pt idx="534">
                  <c:v>11.3</c:v>
                </c:pt>
                <c:pt idx="535">
                  <c:v>11.2</c:v>
                </c:pt>
                <c:pt idx="536">
                  <c:v>11.2</c:v>
                </c:pt>
                <c:pt idx="537">
                  <c:v>11.1</c:v>
                </c:pt>
                <c:pt idx="538">
                  <c:v>11.1</c:v>
                </c:pt>
                <c:pt idx="539">
                  <c:v>11.0</c:v>
                </c:pt>
                <c:pt idx="540">
                  <c:v>11.0</c:v>
                </c:pt>
                <c:pt idx="541">
                  <c:v>10.9</c:v>
                </c:pt>
                <c:pt idx="542">
                  <c:v>10.9</c:v>
                </c:pt>
                <c:pt idx="543">
                  <c:v>10.8</c:v>
                </c:pt>
                <c:pt idx="544">
                  <c:v>10.8</c:v>
                </c:pt>
                <c:pt idx="545">
                  <c:v>10.8</c:v>
                </c:pt>
                <c:pt idx="546">
                  <c:v>10.7</c:v>
                </c:pt>
                <c:pt idx="547">
                  <c:v>10.7</c:v>
                </c:pt>
                <c:pt idx="548">
                  <c:v>10.6</c:v>
                </c:pt>
                <c:pt idx="549">
                  <c:v>10.6</c:v>
                </c:pt>
                <c:pt idx="550">
                  <c:v>10.6</c:v>
                </c:pt>
                <c:pt idx="551">
                  <c:v>10.6</c:v>
                </c:pt>
                <c:pt idx="552">
                  <c:v>10.6</c:v>
                </c:pt>
                <c:pt idx="553">
                  <c:v>10.6</c:v>
                </c:pt>
                <c:pt idx="554">
                  <c:v>10.7</c:v>
                </c:pt>
                <c:pt idx="555">
                  <c:v>10.7</c:v>
                </c:pt>
                <c:pt idx="556">
                  <c:v>10.7</c:v>
                </c:pt>
                <c:pt idx="557">
                  <c:v>10.7</c:v>
                </c:pt>
                <c:pt idx="558">
                  <c:v>10.7</c:v>
                </c:pt>
                <c:pt idx="559">
                  <c:v>10.7</c:v>
                </c:pt>
                <c:pt idx="560">
                  <c:v>10.7</c:v>
                </c:pt>
                <c:pt idx="561">
                  <c:v>10.7</c:v>
                </c:pt>
                <c:pt idx="562">
                  <c:v>10.7</c:v>
                </c:pt>
                <c:pt idx="563">
                  <c:v>10.7</c:v>
                </c:pt>
                <c:pt idx="564">
                  <c:v>10.8</c:v>
                </c:pt>
                <c:pt idx="565">
                  <c:v>10.8</c:v>
                </c:pt>
                <c:pt idx="566">
                  <c:v>10.8</c:v>
                </c:pt>
                <c:pt idx="567">
                  <c:v>10.9</c:v>
                </c:pt>
                <c:pt idx="568">
                  <c:v>10.9</c:v>
                </c:pt>
                <c:pt idx="569">
                  <c:v>10.9</c:v>
                </c:pt>
                <c:pt idx="570">
                  <c:v>11.0</c:v>
                </c:pt>
                <c:pt idx="571">
                  <c:v>11.0</c:v>
                </c:pt>
                <c:pt idx="572">
                  <c:v>11.1</c:v>
                </c:pt>
                <c:pt idx="573">
                  <c:v>11.1</c:v>
                </c:pt>
                <c:pt idx="574">
                  <c:v>11.2</c:v>
                </c:pt>
                <c:pt idx="575">
                  <c:v>11.2</c:v>
                </c:pt>
                <c:pt idx="576">
                  <c:v>11.3</c:v>
                </c:pt>
                <c:pt idx="577">
                  <c:v>11.3</c:v>
                </c:pt>
                <c:pt idx="578">
                  <c:v>11.3</c:v>
                </c:pt>
                <c:pt idx="579">
                  <c:v>11.3</c:v>
                </c:pt>
                <c:pt idx="580">
                  <c:v>11.4</c:v>
                </c:pt>
                <c:pt idx="581">
                  <c:v>11.4</c:v>
                </c:pt>
                <c:pt idx="582">
                  <c:v>11.4</c:v>
                </c:pt>
                <c:pt idx="583">
                  <c:v>11.4</c:v>
                </c:pt>
                <c:pt idx="584">
                  <c:v>11.4</c:v>
                </c:pt>
                <c:pt idx="585">
                  <c:v>11.4</c:v>
                </c:pt>
                <c:pt idx="586">
                  <c:v>11.4</c:v>
                </c:pt>
                <c:pt idx="587">
                  <c:v>11.4</c:v>
                </c:pt>
                <c:pt idx="588">
                  <c:v>11.4</c:v>
                </c:pt>
                <c:pt idx="589">
                  <c:v>11.4</c:v>
                </c:pt>
                <c:pt idx="590">
                  <c:v>11.4</c:v>
                </c:pt>
                <c:pt idx="591">
                  <c:v>11.4</c:v>
                </c:pt>
                <c:pt idx="592">
                  <c:v>11.5</c:v>
                </c:pt>
                <c:pt idx="593">
                  <c:v>11.5</c:v>
                </c:pt>
                <c:pt idx="594">
                  <c:v>11.5</c:v>
                </c:pt>
                <c:pt idx="595">
                  <c:v>11.5</c:v>
                </c:pt>
                <c:pt idx="596">
                  <c:v>11.5</c:v>
                </c:pt>
                <c:pt idx="597">
                  <c:v>11.5</c:v>
                </c:pt>
                <c:pt idx="598">
                  <c:v>11.5</c:v>
                </c:pt>
                <c:pt idx="599">
                  <c:v>11.5</c:v>
                </c:pt>
                <c:pt idx="600">
                  <c:v>11.5</c:v>
                </c:pt>
                <c:pt idx="601">
                  <c:v>11.5</c:v>
                </c:pt>
                <c:pt idx="602">
                  <c:v>11.5</c:v>
                </c:pt>
                <c:pt idx="603">
                  <c:v>11.5</c:v>
                </c:pt>
                <c:pt idx="604">
                  <c:v>11.4</c:v>
                </c:pt>
                <c:pt idx="605">
                  <c:v>11.4</c:v>
                </c:pt>
                <c:pt idx="606">
                  <c:v>11.4</c:v>
                </c:pt>
                <c:pt idx="607">
                  <c:v>11.4</c:v>
                </c:pt>
                <c:pt idx="608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28-45EA-8DAD-6B28AE70770B}"/>
            </c:ext>
          </c:extLst>
        </c:ser>
        <c:dLbls/>
        <c:axId val="515493464"/>
        <c:axId val="515834232"/>
      </c:areaChart>
      <c:catAx>
        <c:axId val="5154934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TIEMPO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h:mm:ss\ AM/PM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515834232"/>
        <c:crosses val="autoZero"/>
        <c:auto val="1"/>
        <c:lblAlgn val="ctr"/>
        <c:lblOffset val="100"/>
      </c:catAx>
      <c:valAx>
        <c:axId val="515834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CH4 METANO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515493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s-ES_tradn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 CH4 RUTER VS TRADICIONAL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TRADICIONAL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Hoja1!$A$2:$A$62</c:f>
              <c:numCache>
                <c:formatCode>hh:mm:ss;@</c:formatCode>
                <c:ptCount val="61"/>
                <c:pt idx="1">
                  <c:v>0.00140046296296292</c:v>
                </c:pt>
                <c:pt idx="2">
                  <c:v>0.00280092592592585</c:v>
                </c:pt>
                <c:pt idx="3">
                  <c:v>0.00418981481481473</c:v>
                </c:pt>
                <c:pt idx="4">
                  <c:v>0.00559027777777776</c:v>
                </c:pt>
                <c:pt idx="5">
                  <c:v>0.00697916666666665</c:v>
                </c:pt>
                <c:pt idx="6">
                  <c:v>0.00837962962962968</c:v>
                </c:pt>
                <c:pt idx="7">
                  <c:v>0.00976851851851856</c:v>
                </c:pt>
                <c:pt idx="8">
                  <c:v>0.0111689814814815</c:v>
                </c:pt>
                <c:pt idx="9">
                  <c:v>0.0125694444444444</c:v>
                </c:pt>
                <c:pt idx="10">
                  <c:v>0.0139583333333333</c:v>
                </c:pt>
                <c:pt idx="11">
                  <c:v>0.0153587962962962</c:v>
                </c:pt>
                <c:pt idx="12">
                  <c:v>0.0167476851851851</c:v>
                </c:pt>
                <c:pt idx="13">
                  <c:v>0.0181481481481481</c:v>
                </c:pt>
                <c:pt idx="14">
                  <c:v>0.0195486111111112</c:v>
                </c:pt>
                <c:pt idx="15">
                  <c:v>0.0209375000000001</c:v>
                </c:pt>
                <c:pt idx="16">
                  <c:v>0.022337962962963</c:v>
                </c:pt>
                <c:pt idx="17">
                  <c:v>0.0237268518518519</c:v>
                </c:pt>
                <c:pt idx="18">
                  <c:v>0.0251273148148148</c:v>
                </c:pt>
                <c:pt idx="19">
                  <c:v>0.0265162037037037</c:v>
                </c:pt>
                <c:pt idx="20">
                  <c:v>0.0279166666666666</c:v>
                </c:pt>
                <c:pt idx="21">
                  <c:v>0.0293171296296296</c:v>
                </c:pt>
                <c:pt idx="22">
                  <c:v>0.0307060185185185</c:v>
                </c:pt>
                <c:pt idx="23">
                  <c:v>0.0321064814814815</c:v>
                </c:pt>
                <c:pt idx="24">
                  <c:v>0.0334953703703704</c:v>
                </c:pt>
                <c:pt idx="25">
                  <c:v>0.0348958333333333</c:v>
                </c:pt>
                <c:pt idx="26">
                  <c:v>0.0362962962962963</c:v>
                </c:pt>
                <c:pt idx="27">
                  <c:v>0.0376851851851852</c:v>
                </c:pt>
                <c:pt idx="28">
                  <c:v>0.0390856481481481</c:v>
                </c:pt>
                <c:pt idx="29">
                  <c:v>0.040474537037037</c:v>
                </c:pt>
                <c:pt idx="30">
                  <c:v>0.041875</c:v>
                </c:pt>
                <c:pt idx="31">
                  <c:v>0.0432754629629629</c:v>
                </c:pt>
                <c:pt idx="32">
                  <c:v>0.0446643518518518</c:v>
                </c:pt>
                <c:pt idx="33">
                  <c:v>0.0460648148148148</c:v>
                </c:pt>
                <c:pt idx="34">
                  <c:v>0.0474537037037037</c:v>
                </c:pt>
                <c:pt idx="35">
                  <c:v>0.0488541666666666</c:v>
                </c:pt>
                <c:pt idx="36">
                  <c:v>0.0502430555555555</c:v>
                </c:pt>
                <c:pt idx="37">
                  <c:v>0.0516435185185184</c:v>
                </c:pt>
                <c:pt idx="38">
                  <c:v>0.0530439814814815</c:v>
                </c:pt>
                <c:pt idx="39">
                  <c:v>0.0544328703703704</c:v>
                </c:pt>
                <c:pt idx="40">
                  <c:v>0.0558333333333333</c:v>
                </c:pt>
                <c:pt idx="41">
                  <c:v>0.0572222222222222</c:v>
                </c:pt>
                <c:pt idx="42">
                  <c:v>0.0586226851851852</c:v>
                </c:pt>
                <c:pt idx="43">
                  <c:v>0.0600231481481481</c:v>
                </c:pt>
                <c:pt idx="44">
                  <c:v>0.061412037037037</c:v>
                </c:pt>
                <c:pt idx="45">
                  <c:v>0.0628125</c:v>
                </c:pt>
                <c:pt idx="46">
                  <c:v>0.0642013888888888</c:v>
                </c:pt>
                <c:pt idx="47">
                  <c:v>0.0656018518518519</c:v>
                </c:pt>
                <c:pt idx="48">
                  <c:v>0.0670023148148148</c:v>
                </c:pt>
                <c:pt idx="49">
                  <c:v>0.0683912037037037</c:v>
                </c:pt>
                <c:pt idx="50">
                  <c:v>0.0697916666666667</c:v>
                </c:pt>
                <c:pt idx="51">
                  <c:v>0.0711805555555556</c:v>
                </c:pt>
                <c:pt idx="52">
                  <c:v>0.0725810185185185</c:v>
                </c:pt>
                <c:pt idx="53">
                  <c:v>0.0739699074074074</c:v>
                </c:pt>
                <c:pt idx="54">
                  <c:v>0.0753703703703703</c:v>
                </c:pt>
                <c:pt idx="55">
                  <c:v>0.0767708333333333</c:v>
                </c:pt>
                <c:pt idx="56">
                  <c:v>0.0781597222222222</c:v>
                </c:pt>
                <c:pt idx="57">
                  <c:v>0.0795601851851852</c:v>
                </c:pt>
                <c:pt idx="58">
                  <c:v>0.080949074074074</c:v>
                </c:pt>
                <c:pt idx="59">
                  <c:v>0.082349537037037</c:v>
                </c:pt>
                <c:pt idx="60">
                  <c:v>0.083738425925926</c:v>
                </c:pt>
              </c:numCache>
            </c:numRef>
          </c:cat>
          <c:val>
            <c:numRef>
              <c:f>Hoja1!$B$2:$B$62</c:f>
              <c:numCache>
                <c:formatCode>General</c:formatCode>
                <c:ptCount val="61"/>
                <c:pt idx="1">
                  <c:v>558.0898599626736</c:v>
                </c:pt>
                <c:pt idx="2">
                  <c:v>951.5314496151154</c:v>
                </c:pt>
                <c:pt idx="3">
                  <c:v>1204.441906732984</c:v>
                </c:pt>
                <c:pt idx="4">
                  <c:v>1339.472914842729</c:v>
                </c:pt>
                <c:pt idx="5">
                  <c:v>1483.263908876315</c:v>
                </c:pt>
                <c:pt idx="6">
                  <c:v>1671.06211803222</c:v>
                </c:pt>
                <c:pt idx="7">
                  <c:v>1877.640148103714</c:v>
                </c:pt>
                <c:pt idx="8">
                  <c:v>2030.24555893666</c:v>
                </c:pt>
                <c:pt idx="9">
                  <c:v>2248.225063660404</c:v>
                </c:pt>
                <c:pt idx="10">
                  <c:v>2400.468915631772</c:v>
                </c:pt>
                <c:pt idx="11">
                  <c:v>2563.39654668885</c:v>
                </c:pt>
                <c:pt idx="12">
                  <c:v>2806.452520888753</c:v>
                </c:pt>
                <c:pt idx="13">
                  <c:v>3086.901721888641</c:v>
                </c:pt>
                <c:pt idx="14">
                  <c:v>3318.73056954954</c:v>
                </c:pt>
                <c:pt idx="15">
                  <c:v>3353.996199031391</c:v>
                </c:pt>
                <c:pt idx="16">
                  <c:v>3439.46643171707</c:v>
                </c:pt>
                <c:pt idx="17">
                  <c:v>3487.543437602765</c:v>
                </c:pt>
                <c:pt idx="18">
                  <c:v>3548.975167345598</c:v>
                </c:pt>
                <c:pt idx="19">
                  <c:v>3714.573743174102</c:v>
                </c:pt>
                <c:pt idx="20">
                  <c:v>3735.464595418782</c:v>
                </c:pt>
                <c:pt idx="21">
                  <c:v>3770.694420723201</c:v>
                </c:pt>
                <c:pt idx="22">
                  <c:v>3754.73498328006</c:v>
                </c:pt>
                <c:pt idx="23">
                  <c:v>3703.551161013091</c:v>
                </c:pt>
                <c:pt idx="24">
                  <c:v>3670.257693426336</c:v>
                </c:pt>
                <c:pt idx="25">
                  <c:v>3648.338733659107</c:v>
                </c:pt>
                <c:pt idx="26">
                  <c:v>3766.030639526973</c:v>
                </c:pt>
                <c:pt idx="27">
                  <c:v>3919.649170192535</c:v>
                </c:pt>
                <c:pt idx="28">
                  <c:v>3940.928420116724</c:v>
                </c:pt>
                <c:pt idx="29">
                  <c:v>3919.649170192535</c:v>
                </c:pt>
                <c:pt idx="30">
                  <c:v>3811.256752963385</c:v>
                </c:pt>
                <c:pt idx="31">
                  <c:v>3872.445024083235</c:v>
                </c:pt>
                <c:pt idx="32">
                  <c:v>3817.993451568602</c:v>
                </c:pt>
                <c:pt idx="33">
                  <c:v>3694.200929951495</c:v>
                </c:pt>
                <c:pt idx="34">
                  <c:v>3556.482444815939</c:v>
                </c:pt>
                <c:pt idx="35">
                  <c:v>3434.08504740063</c:v>
                </c:pt>
                <c:pt idx="36">
                  <c:v>3326.319005333987</c:v>
                </c:pt>
                <c:pt idx="37">
                  <c:v>3433.611323494406</c:v>
                </c:pt>
                <c:pt idx="38">
                  <c:v>3438.908192538517</c:v>
                </c:pt>
                <c:pt idx="39">
                  <c:v>3481.931533137305</c:v>
                </c:pt>
                <c:pt idx="40">
                  <c:v>3431.602124635276</c:v>
                </c:pt>
                <c:pt idx="41">
                  <c:v>3304.454145261733</c:v>
                </c:pt>
                <c:pt idx="42">
                  <c:v>3264.720401707501</c:v>
                </c:pt>
                <c:pt idx="43">
                  <c:v>3254.124736759706</c:v>
                </c:pt>
                <c:pt idx="44">
                  <c:v>3213.737280602712</c:v>
                </c:pt>
                <c:pt idx="45">
                  <c:v>3116.381092438368</c:v>
                </c:pt>
                <c:pt idx="46">
                  <c:v>3042.779861377467</c:v>
                </c:pt>
                <c:pt idx="47">
                  <c:v>3222.33774191632</c:v>
                </c:pt>
                <c:pt idx="48">
                  <c:v>3174.043295822633</c:v>
                </c:pt>
                <c:pt idx="49">
                  <c:v>3109.014810173511</c:v>
                </c:pt>
                <c:pt idx="50">
                  <c:v>3069.273840895884</c:v>
                </c:pt>
                <c:pt idx="51">
                  <c:v>2999.828778012619</c:v>
                </c:pt>
                <c:pt idx="52">
                  <c:v>2896.24853026706</c:v>
                </c:pt>
                <c:pt idx="53">
                  <c:v>2912.651409039626</c:v>
                </c:pt>
                <c:pt idx="54">
                  <c:v>2922.618072320714</c:v>
                </c:pt>
                <c:pt idx="55">
                  <c:v>3036.612300896374</c:v>
                </c:pt>
                <c:pt idx="56">
                  <c:v>3086.184096549858</c:v>
                </c:pt>
                <c:pt idx="57">
                  <c:v>3049.799629817305</c:v>
                </c:pt>
                <c:pt idx="58">
                  <c:v>2788.69051718288</c:v>
                </c:pt>
                <c:pt idx="59">
                  <c:v>2551.31859660613</c:v>
                </c:pt>
                <c:pt idx="60">
                  <c:v>2680.554420031249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F7-42E5-AD72-978881D6C4C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RUTER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Hoja1!$A$2:$A$62</c:f>
              <c:numCache>
                <c:formatCode>hh:mm:ss;@</c:formatCode>
                <c:ptCount val="61"/>
                <c:pt idx="1">
                  <c:v>0.00140046296296292</c:v>
                </c:pt>
                <c:pt idx="2">
                  <c:v>0.00280092592592585</c:v>
                </c:pt>
                <c:pt idx="3">
                  <c:v>0.00418981481481473</c:v>
                </c:pt>
                <c:pt idx="4">
                  <c:v>0.00559027777777776</c:v>
                </c:pt>
                <c:pt idx="5">
                  <c:v>0.00697916666666665</c:v>
                </c:pt>
                <c:pt idx="6">
                  <c:v>0.00837962962962968</c:v>
                </c:pt>
                <c:pt idx="7">
                  <c:v>0.00976851851851856</c:v>
                </c:pt>
                <c:pt idx="8">
                  <c:v>0.0111689814814815</c:v>
                </c:pt>
                <c:pt idx="9">
                  <c:v>0.0125694444444444</c:v>
                </c:pt>
                <c:pt idx="10">
                  <c:v>0.0139583333333333</c:v>
                </c:pt>
                <c:pt idx="11">
                  <c:v>0.0153587962962962</c:v>
                </c:pt>
                <c:pt idx="12">
                  <c:v>0.0167476851851851</c:v>
                </c:pt>
                <c:pt idx="13">
                  <c:v>0.0181481481481481</c:v>
                </c:pt>
                <c:pt idx="14">
                  <c:v>0.0195486111111112</c:v>
                </c:pt>
                <c:pt idx="15">
                  <c:v>0.0209375000000001</c:v>
                </c:pt>
                <c:pt idx="16">
                  <c:v>0.022337962962963</c:v>
                </c:pt>
                <c:pt idx="17">
                  <c:v>0.0237268518518519</c:v>
                </c:pt>
                <c:pt idx="18">
                  <c:v>0.0251273148148148</c:v>
                </c:pt>
                <c:pt idx="19">
                  <c:v>0.0265162037037037</c:v>
                </c:pt>
                <c:pt idx="20">
                  <c:v>0.0279166666666666</c:v>
                </c:pt>
                <c:pt idx="21">
                  <c:v>0.0293171296296296</c:v>
                </c:pt>
                <c:pt idx="22">
                  <c:v>0.0307060185185185</c:v>
                </c:pt>
                <c:pt idx="23">
                  <c:v>0.0321064814814815</c:v>
                </c:pt>
                <c:pt idx="24">
                  <c:v>0.0334953703703704</c:v>
                </c:pt>
                <c:pt idx="25">
                  <c:v>0.0348958333333333</c:v>
                </c:pt>
                <c:pt idx="26">
                  <c:v>0.0362962962962963</c:v>
                </c:pt>
                <c:pt idx="27">
                  <c:v>0.0376851851851852</c:v>
                </c:pt>
                <c:pt idx="28">
                  <c:v>0.0390856481481481</c:v>
                </c:pt>
                <c:pt idx="29">
                  <c:v>0.040474537037037</c:v>
                </c:pt>
                <c:pt idx="30">
                  <c:v>0.041875</c:v>
                </c:pt>
                <c:pt idx="31">
                  <c:v>0.0432754629629629</c:v>
                </c:pt>
                <c:pt idx="32">
                  <c:v>0.0446643518518518</c:v>
                </c:pt>
                <c:pt idx="33">
                  <c:v>0.0460648148148148</c:v>
                </c:pt>
                <c:pt idx="34">
                  <c:v>0.0474537037037037</c:v>
                </c:pt>
                <c:pt idx="35">
                  <c:v>0.0488541666666666</c:v>
                </c:pt>
                <c:pt idx="36">
                  <c:v>0.0502430555555555</c:v>
                </c:pt>
                <c:pt idx="37">
                  <c:v>0.0516435185185184</c:v>
                </c:pt>
                <c:pt idx="38">
                  <c:v>0.0530439814814815</c:v>
                </c:pt>
                <c:pt idx="39">
                  <c:v>0.0544328703703704</c:v>
                </c:pt>
                <c:pt idx="40">
                  <c:v>0.0558333333333333</c:v>
                </c:pt>
                <c:pt idx="41">
                  <c:v>0.0572222222222222</c:v>
                </c:pt>
                <c:pt idx="42">
                  <c:v>0.0586226851851852</c:v>
                </c:pt>
                <c:pt idx="43">
                  <c:v>0.0600231481481481</c:v>
                </c:pt>
                <c:pt idx="44">
                  <c:v>0.061412037037037</c:v>
                </c:pt>
                <c:pt idx="45">
                  <c:v>0.0628125</c:v>
                </c:pt>
                <c:pt idx="46">
                  <c:v>0.0642013888888888</c:v>
                </c:pt>
                <c:pt idx="47">
                  <c:v>0.0656018518518519</c:v>
                </c:pt>
                <c:pt idx="48">
                  <c:v>0.0670023148148148</c:v>
                </c:pt>
                <c:pt idx="49">
                  <c:v>0.0683912037037037</c:v>
                </c:pt>
                <c:pt idx="50">
                  <c:v>0.0697916666666667</c:v>
                </c:pt>
                <c:pt idx="51">
                  <c:v>0.0711805555555556</c:v>
                </c:pt>
                <c:pt idx="52">
                  <c:v>0.0725810185185185</c:v>
                </c:pt>
                <c:pt idx="53">
                  <c:v>0.0739699074074074</c:v>
                </c:pt>
                <c:pt idx="54">
                  <c:v>0.0753703703703703</c:v>
                </c:pt>
                <c:pt idx="55">
                  <c:v>0.0767708333333333</c:v>
                </c:pt>
                <c:pt idx="56">
                  <c:v>0.0781597222222222</c:v>
                </c:pt>
                <c:pt idx="57">
                  <c:v>0.0795601851851852</c:v>
                </c:pt>
                <c:pt idx="58">
                  <c:v>0.080949074074074</c:v>
                </c:pt>
                <c:pt idx="59">
                  <c:v>0.082349537037037</c:v>
                </c:pt>
                <c:pt idx="60">
                  <c:v>0.083738425925926</c:v>
                </c:pt>
              </c:numCache>
            </c:numRef>
          </c:cat>
          <c:val>
            <c:numRef>
              <c:f>Hoja1!$C$2:$C$62</c:f>
              <c:numCache>
                <c:formatCode>General</c:formatCode>
                <c:ptCount val="61"/>
                <c:pt idx="1">
                  <c:v>97.44680547875205</c:v>
                </c:pt>
                <c:pt idx="2">
                  <c:v>408.4870550345065</c:v>
                </c:pt>
                <c:pt idx="3">
                  <c:v>616.4354682689757</c:v>
                </c:pt>
                <c:pt idx="4">
                  <c:v>800.8429803360667</c:v>
                </c:pt>
                <c:pt idx="5">
                  <c:v>950.2661783654032</c:v>
                </c:pt>
                <c:pt idx="6">
                  <c:v>1167.215417539595</c:v>
                </c:pt>
                <c:pt idx="7">
                  <c:v>1344.365475040466</c:v>
                </c:pt>
                <c:pt idx="8">
                  <c:v>1510.258844516326</c:v>
                </c:pt>
                <c:pt idx="9">
                  <c:v>1694.320338606468</c:v>
                </c:pt>
                <c:pt idx="10">
                  <c:v>1806.048410871371</c:v>
                </c:pt>
                <c:pt idx="11">
                  <c:v>1899.053219278035</c:v>
                </c:pt>
                <c:pt idx="12">
                  <c:v>1947.996127347371</c:v>
                </c:pt>
                <c:pt idx="13">
                  <c:v>2007.909126893046</c:v>
                </c:pt>
                <c:pt idx="14">
                  <c:v>2225.092485172746</c:v>
                </c:pt>
                <c:pt idx="15">
                  <c:v>2401.683115816636</c:v>
                </c:pt>
                <c:pt idx="16">
                  <c:v>2574.56131672338</c:v>
                </c:pt>
                <c:pt idx="17">
                  <c:v>2605.2083849296</c:v>
                </c:pt>
                <c:pt idx="18">
                  <c:v>2552.860104596158</c:v>
                </c:pt>
                <c:pt idx="19">
                  <c:v>2524.551333824094</c:v>
                </c:pt>
                <c:pt idx="20">
                  <c:v>2430.797409493582</c:v>
                </c:pt>
                <c:pt idx="21">
                  <c:v>2430.797409493582</c:v>
                </c:pt>
                <c:pt idx="22">
                  <c:v>2464.925264029296</c:v>
                </c:pt>
                <c:pt idx="23">
                  <c:v>2415.251725956552</c:v>
                </c:pt>
                <c:pt idx="24">
                  <c:v>2472.221279617806</c:v>
                </c:pt>
                <c:pt idx="25">
                  <c:v>2508.430769029216</c:v>
                </c:pt>
                <c:pt idx="26">
                  <c:v>2529.19083327906</c:v>
                </c:pt>
                <c:pt idx="27">
                  <c:v>2532.095971564055</c:v>
                </c:pt>
                <c:pt idx="28">
                  <c:v>2511.335636950861</c:v>
                </c:pt>
                <c:pt idx="29">
                  <c:v>2542.455341026194</c:v>
                </c:pt>
                <c:pt idx="30">
                  <c:v>2510.795028842321</c:v>
                </c:pt>
                <c:pt idx="31">
                  <c:v>2461.748309641592</c:v>
                </c:pt>
                <c:pt idx="32">
                  <c:v>2469.163437618255</c:v>
                </c:pt>
                <c:pt idx="33">
                  <c:v>2521.120653937212</c:v>
                </c:pt>
                <c:pt idx="34">
                  <c:v>2662.97543043914</c:v>
                </c:pt>
                <c:pt idx="35">
                  <c:v>2681.027247856352</c:v>
                </c:pt>
                <c:pt idx="36">
                  <c:v>2689.269872000565</c:v>
                </c:pt>
                <c:pt idx="37">
                  <c:v>2650.19096762334</c:v>
                </c:pt>
                <c:pt idx="38">
                  <c:v>2580.492998232831</c:v>
                </c:pt>
                <c:pt idx="39">
                  <c:v>2609.167652190572</c:v>
                </c:pt>
                <c:pt idx="40">
                  <c:v>2621.795498612391</c:v>
                </c:pt>
                <c:pt idx="41">
                  <c:v>2614.674339815292</c:v>
                </c:pt>
                <c:pt idx="42">
                  <c:v>2526.634246263772</c:v>
                </c:pt>
                <c:pt idx="43">
                  <c:v>2467.568628126826</c:v>
                </c:pt>
                <c:pt idx="44">
                  <c:v>2448.822893716439</c:v>
                </c:pt>
                <c:pt idx="45">
                  <c:v>2479.72010268399</c:v>
                </c:pt>
                <c:pt idx="46">
                  <c:v>2436.061105896543</c:v>
                </c:pt>
                <c:pt idx="47">
                  <c:v>2464.24734779392</c:v>
                </c:pt>
                <c:pt idx="48">
                  <c:v>2429.442073242053</c:v>
                </c:pt>
                <c:pt idx="49">
                  <c:v>2479.72010268399</c:v>
                </c:pt>
                <c:pt idx="50">
                  <c:v>2428.256954946464</c:v>
                </c:pt>
                <c:pt idx="51">
                  <c:v>2338.614429083006</c:v>
                </c:pt>
                <c:pt idx="52">
                  <c:v>2313.11886319486</c:v>
                </c:pt>
                <c:pt idx="53">
                  <c:v>2294.905694033553</c:v>
                </c:pt>
                <c:pt idx="54">
                  <c:v>2209.743855515481</c:v>
                </c:pt>
                <c:pt idx="55">
                  <c:v>2158.63728476173</c:v>
                </c:pt>
                <c:pt idx="56">
                  <c:v>2089.217529094952</c:v>
                </c:pt>
                <c:pt idx="57">
                  <c:v>2066.07761053936</c:v>
                </c:pt>
                <c:pt idx="58">
                  <c:v>2101.772676973112</c:v>
                </c:pt>
                <c:pt idx="59">
                  <c:v>2133.016304666037</c:v>
                </c:pt>
                <c:pt idx="60">
                  <c:v>2204.917121872916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F7-42E5-AD72-978881D6C4C2}"/>
            </c:ext>
          </c:extLst>
        </c:ser>
        <c:dLbls/>
        <c:marker val="1"/>
        <c:axId val="834044504"/>
        <c:axId val="637607832"/>
      </c:lineChart>
      <c:catAx>
        <c:axId val="83404450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Tiempo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37607832"/>
        <c:crosses val="autoZero"/>
        <c:auto val="1"/>
        <c:lblAlgn val="ctr"/>
        <c:lblOffset val="100"/>
      </c:catAx>
      <c:valAx>
        <c:axId val="637607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Masa  Instantanea mg CH4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83404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es-ES_tradnl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59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606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58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6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89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1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15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07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444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82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37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75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3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73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22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13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89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744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Que estamos haciendo en Nutrición bovina.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4996070"/>
            <a:ext cx="8676222" cy="795130"/>
          </a:xfrm>
        </p:spPr>
        <p:txBody>
          <a:bodyPr/>
          <a:lstStyle/>
          <a:p>
            <a:r>
              <a:rPr lang="es-AR" dirty="0"/>
              <a:t>Asociación de Cooperativas Argentinas C.L.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64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/>
          </p:nvPr>
        </p:nvGraphicFramePr>
        <p:xfrm>
          <a:off x="2160104" y="1795463"/>
          <a:ext cx="7580244" cy="453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3531" y="490334"/>
            <a:ext cx="6559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dirty="0">
              <a:solidFill>
                <a:srgbClr val="FFFF00"/>
              </a:solidFill>
            </a:endParaRPr>
          </a:p>
          <a:p>
            <a:r>
              <a:rPr lang="es-AR" sz="2800" dirty="0">
                <a:solidFill>
                  <a:srgbClr val="FFFF00"/>
                </a:solidFill>
              </a:rPr>
              <a:t>Ternera </a:t>
            </a:r>
            <a:r>
              <a:rPr lang="es-AR" sz="2800" dirty="0" err="1">
                <a:solidFill>
                  <a:srgbClr val="FFFF00"/>
                </a:solidFill>
              </a:rPr>
              <a:t>Ruter</a:t>
            </a:r>
            <a:r>
              <a:rPr lang="es-AR" sz="2800" dirty="0">
                <a:solidFill>
                  <a:srgbClr val="FFFF00"/>
                </a:solidFill>
              </a:rPr>
              <a:t> vs Ternero Tradicional</a:t>
            </a:r>
            <a:r>
              <a:rPr lang="es-AR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053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5391" y="2726758"/>
            <a:ext cx="75802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Ternero Tradicional.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6,7 gramos de Metano en 2 </a:t>
            </a:r>
            <a:r>
              <a:rPr lang="es-AR" sz="1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estimado en 24 </a:t>
            </a:r>
            <a:r>
              <a:rPr lang="es-AR" sz="1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día 80,4 gramos de Metano.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Ternera </a:t>
            </a:r>
            <a:r>
              <a:rPr lang="es-AR" sz="16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Ruter</a:t>
            </a:r>
            <a:r>
              <a:rPr lang="es-A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gramos de Metano en 2hs estimado en 24 </a:t>
            </a:r>
            <a:r>
              <a:rPr lang="es-AR" sz="1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día 60 gramos de Metano.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Año   </a:t>
            </a: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Tradicional.              29,34 kilos de Metano por año solo pasto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s-AR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Ruter</a:t>
            </a: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    21,9 kilos de Metano por año solo pasto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7,44 de diferencia representa un </a:t>
            </a:r>
            <a:r>
              <a:rPr lang="es-AR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25,4 % menos de Emisión</a:t>
            </a: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628775" algn="l"/>
              </a:tabLst>
            </a:pPr>
            <a:r>
              <a:rPr lang="es-AR" sz="1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Andrés Senetiner </a:t>
            </a:r>
            <a:endParaRPr lang="es-A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87687" y="927655"/>
            <a:ext cx="5777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800" dirty="0">
              <a:solidFill>
                <a:srgbClr val="FFFF00"/>
              </a:solidFill>
            </a:endParaRPr>
          </a:p>
          <a:p>
            <a:r>
              <a:rPr lang="es-AR" sz="2800" dirty="0">
                <a:solidFill>
                  <a:srgbClr val="FFFF00"/>
                </a:solidFill>
              </a:rPr>
              <a:t>Ternero tradicional vs ternera </a:t>
            </a:r>
            <a:r>
              <a:rPr lang="es-AR" sz="2800" dirty="0" err="1">
                <a:solidFill>
                  <a:srgbClr val="FFFF00"/>
                </a:solidFill>
              </a:rPr>
              <a:t>Ruter</a:t>
            </a:r>
            <a:r>
              <a:rPr lang="es-AR" sz="2800" dirty="0">
                <a:solidFill>
                  <a:srgbClr val="FFFF00"/>
                </a:solidFill>
              </a:rPr>
              <a:t>, sin alimento</a:t>
            </a:r>
            <a:r>
              <a:rPr lang="es-AR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70575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298714" y="999750"/>
            <a:ext cx="89054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FFFF00"/>
                </a:solidFill>
              </a:rPr>
              <a:t>Investigación con  gemelos para “Estudio Comparativo de un Destete Tradicional vs </a:t>
            </a:r>
            <a:r>
              <a:rPr lang="es-AR" sz="2800" b="1" dirty="0" err="1">
                <a:solidFill>
                  <a:srgbClr val="FFFF00"/>
                </a:solidFill>
              </a:rPr>
              <a:t>Ruter</a:t>
            </a:r>
            <a:r>
              <a:rPr lang="es-AR" sz="2800" b="1" dirty="0">
                <a:solidFill>
                  <a:srgbClr val="FFFF00"/>
                </a:solidFill>
              </a:rPr>
              <a:t>.”</a:t>
            </a:r>
            <a:r>
              <a:rPr lang="es-AR" sz="2400" b="1" dirty="0">
                <a:solidFill>
                  <a:srgbClr val="FFFF00"/>
                </a:solidFill>
              </a:rPr>
              <a:t>	</a:t>
            </a:r>
          </a:p>
          <a:p>
            <a:endParaRPr lang="es-AR" dirty="0"/>
          </a:p>
          <a:p>
            <a:r>
              <a:rPr lang="es-AR" dirty="0"/>
              <a:t>									</a:t>
            </a:r>
          </a:p>
          <a:p>
            <a:r>
              <a:rPr lang="es-AR" sz="2400" b="1" dirty="0"/>
              <a:t>Objetivo: </a:t>
            </a:r>
          </a:p>
          <a:p>
            <a:r>
              <a:rPr lang="es-AR" dirty="0"/>
              <a:t>										</a:t>
            </a:r>
          </a:p>
          <a:p>
            <a:r>
              <a:rPr lang="es-AR" dirty="0"/>
              <a:t>Estudio comparativo  completo que pueda establecer diferencias productivas concretas entre los dos sistemas de cría.  	</a:t>
            </a:r>
          </a:p>
          <a:p>
            <a:r>
              <a:rPr lang="es-AR" dirty="0"/>
              <a:t>									</a:t>
            </a:r>
          </a:p>
          <a:p>
            <a:r>
              <a:rPr lang="es-AR" dirty="0"/>
              <a:t>El análisis comparativo final, incluyendo el estudio de emisiones, permitiría proponer una manera distinta de realizar la cría.</a:t>
            </a:r>
          </a:p>
          <a:p>
            <a:r>
              <a:rPr lang="es-AR" dirty="0"/>
              <a:t>										</a:t>
            </a:r>
          </a:p>
          <a:p>
            <a:r>
              <a:rPr lang="es-AR" dirty="0"/>
              <a:t>Cantidad de terneros gemelos			</a:t>
            </a:r>
            <a:r>
              <a:rPr lang="es-AR" b="1" dirty="0">
                <a:solidFill>
                  <a:srgbClr val="FFFF00"/>
                </a:solidFill>
              </a:rPr>
              <a:t>40</a:t>
            </a:r>
            <a:r>
              <a:rPr lang="es-AR" dirty="0"/>
              <a:t>							</a:t>
            </a:r>
          </a:p>
          <a:p>
            <a:r>
              <a:rPr lang="es-AR" b="1" dirty="0">
                <a:solidFill>
                  <a:srgbClr val="FFFF00"/>
                </a:solidFill>
              </a:rPr>
              <a:t>Cantidad de Machos</a:t>
            </a:r>
            <a:r>
              <a:rPr lang="es-AR" dirty="0"/>
              <a:t>		20								</a:t>
            </a:r>
          </a:p>
          <a:p>
            <a:r>
              <a:rPr lang="es-AR" b="1" dirty="0">
                <a:solidFill>
                  <a:srgbClr val="FFFF00"/>
                </a:solidFill>
              </a:rPr>
              <a:t>Cantidad de Hembras</a:t>
            </a:r>
            <a:r>
              <a:rPr lang="es-AR" dirty="0"/>
              <a:t>		20								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33670" y="6440557"/>
            <a:ext cx="650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07869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37324"/>
            <a:ext cx="9905998" cy="1905000"/>
          </a:xfrm>
        </p:spPr>
        <p:txBody>
          <a:bodyPr/>
          <a:lstStyle/>
          <a:p>
            <a:r>
              <a:rPr lang="es-AR" dirty="0"/>
              <a:t>Distribución de machos.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33600" y="2260797"/>
            <a:ext cx="77677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			</a:t>
            </a:r>
          </a:p>
          <a:p>
            <a:endParaRPr lang="es-AR" sz="2400" dirty="0"/>
          </a:p>
          <a:p>
            <a:r>
              <a:rPr lang="es-AR" sz="2400" b="1" dirty="0"/>
              <a:t>10 Destete Tradicional</a:t>
            </a:r>
            <a:r>
              <a:rPr lang="es-AR" sz="2400" dirty="0"/>
              <a:t>			</a:t>
            </a:r>
            <a:r>
              <a:rPr lang="es-AR" sz="2400" b="1" dirty="0">
                <a:solidFill>
                  <a:srgbClr val="FFFF00"/>
                </a:solidFill>
              </a:rPr>
              <a:t>10 Destete </a:t>
            </a:r>
            <a:r>
              <a:rPr lang="es-AR" sz="2400" b="1" dirty="0" err="1">
                <a:solidFill>
                  <a:srgbClr val="FFFF00"/>
                </a:solidFill>
              </a:rPr>
              <a:t>Ruter</a:t>
            </a:r>
            <a:r>
              <a:rPr lang="es-AR" sz="2400" b="1" dirty="0">
                <a:solidFill>
                  <a:srgbClr val="FFFF00"/>
                </a:solidFill>
              </a:rPr>
              <a:t>	</a:t>
            </a:r>
          </a:p>
          <a:p>
            <a:endParaRPr lang="es-AR" sz="2400" b="1" dirty="0">
              <a:solidFill>
                <a:srgbClr val="FFFF00"/>
              </a:solidFill>
            </a:endParaRPr>
          </a:p>
          <a:p>
            <a:r>
              <a:rPr lang="es-AR" sz="2400" b="1" dirty="0"/>
              <a:t>4</a:t>
            </a:r>
            <a:r>
              <a:rPr lang="es-AR" sz="2400" dirty="0"/>
              <a:t> Engorde a pasto			</a:t>
            </a:r>
            <a:r>
              <a:rPr lang="es-AR" sz="2400" dirty="0">
                <a:solidFill>
                  <a:srgbClr val="FFFF00"/>
                </a:solidFill>
              </a:rPr>
              <a:t>      </a:t>
            </a:r>
            <a:r>
              <a:rPr lang="es-AR" sz="2400" b="1" dirty="0">
                <a:solidFill>
                  <a:srgbClr val="FFFF00"/>
                </a:solidFill>
              </a:rPr>
              <a:t>4</a:t>
            </a:r>
            <a:r>
              <a:rPr lang="es-AR" sz="2400" dirty="0">
                <a:solidFill>
                  <a:srgbClr val="FFFF00"/>
                </a:solidFill>
              </a:rPr>
              <a:t> Engorde a pasto</a:t>
            </a:r>
            <a:r>
              <a:rPr lang="es-AR" sz="2400" dirty="0"/>
              <a:t>	</a:t>
            </a:r>
          </a:p>
          <a:p>
            <a:r>
              <a:rPr lang="es-AR" sz="2400" dirty="0"/>
              <a:t>				</a:t>
            </a:r>
          </a:p>
          <a:p>
            <a:r>
              <a:rPr lang="es-AR" sz="2400" b="1" dirty="0"/>
              <a:t>6</a:t>
            </a:r>
            <a:r>
              <a:rPr lang="es-AR" sz="2400" dirty="0"/>
              <a:t> Engorde Intensivo			</a:t>
            </a:r>
            <a:r>
              <a:rPr lang="es-AR" sz="2400" b="1" dirty="0">
                <a:solidFill>
                  <a:srgbClr val="FFFF00"/>
                </a:solidFill>
              </a:rPr>
              <a:t>6</a:t>
            </a:r>
            <a:r>
              <a:rPr lang="es-AR" sz="2400" dirty="0">
                <a:solidFill>
                  <a:srgbClr val="FFFF00"/>
                </a:solidFill>
              </a:rPr>
              <a:t> Engorde Intensivo</a:t>
            </a:r>
            <a:r>
              <a:rPr lang="es-AR" sz="2400" dirty="0"/>
              <a:t>	</a:t>
            </a:r>
          </a:p>
          <a:p>
            <a:r>
              <a:rPr lang="es-AR" sz="2400" dirty="0"/>
              <a:t>				</a:t>
            </a:r>
          </a:p>
          <a:p>
            <a:r>
              <a:rPr lang="es-AR" sz="2400" dirty="0"/>
              <a:t>	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871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Distribución de hembras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60105" y="2182073"/>
            <a:ext cx="8887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			</a:t>
            </a:r>
          </a:p>
          <a:p>
            <a:r>
              <a:rPr lang="es-AR" sz="2400" dirty="0"/>
              <a:t>	</a:t>
            </a:r>
          </a:p>
          <a:p>
            <a:r>
              <a:rPr lang="es-AR" sz="2400" dirty="0"/>
              <a:t>10 Destete Tradicional			</a:t>
            </a:r>
            <a:r>
              <a:rPr lang="es-AR" sz="2400" dirty="0">
                <a:solidFill>
                  <a:srgbClr val="FFFF00"/>
                </a:solidFill>
              </a:rPr>
              <a:t>10 Destete </a:t>
            </a:r>
            <a:r>
              <a:rPr lang="es-AR" sz="2400" dirty="0" err="1">
                <a:solidFill>
                  <a:srgbClr val="FFFF00"/>
                </a:solidFill>
              </a:rPr>
              <a:t>Ruter</a:t>
            </a:r>
            <a:r>
              <a:rPr lang="es-AR" sz="2400" dirty="0"/>
              <a:t>	</a:t>
            </a:r>
          </a:p>
          <a:p>
            <a:endParaRPr lang="es-AR" sz="2400" dirty="0"/>
          </a:p>
          <a:p>
            <a:r>
              <a:rPr lang="es-AR" sz="2400" dirty="0"/>
              <a:t>Hijos a engorde			            </a:t>
            </a:r>
            <a:r>
              <a:rPr lang="es-AR" sz="2400" dirty="0">
                <a:solidFill>
                  <a:srgbClr val="FFFF00"/>
                </a:solidFill>
              </a:rPr>
              <a:t>Hijos a engorde	</a:t>
            </a:r>
          </a:p>
          <a:p>
            <a:r>
              <a:rPr lang="es-AR" sz="2400" dirty="0"/>
              <a:t>				</a:t>
            </a:r>
          </a:p>
          <a:p>
            <a:r>
              <a:rPr lang="es-AR" sz="2400" dirty="0"/>
              <a:t>Hijas a Reproducción			       </a:t>
            </a:r>
            <a:r>
              <a:rPr lang="es-AR" sz="2400" dirty="0">
                <a:solidFill>
                  <a:srgbClr val="FFFF00"/>
                </a:solidFill>
              </a:rPr>
              <a:t>Hijas  a Reproducción</a:t>
            </a:r>
            <a:r>
              <a:rPr lang="es-AR" sz="2400" dirty="0"/>
              <a:t>	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85817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FFFF00"/>
                </a:solidFill>
              </a:rPr>
              <a:t>Estudio 1</a:t>
            </a:r>
            <a:br>
              <a:rPr lang="es-AR" b="1" dirty="0">
                <a:solidFill>
                  <a:srgbClr val="FFFF00"/>
                </a:solidFill>
              </a:rPr>
            </a:br>
            <a:r>
              <a:rPr lang="es-AR" b="1" dirty="0">
                <a:solidFill>
                  <a:srgbClr val="FFFF00"/>
                </a:solidFill>
              </a:rPr>
              <a:t>machos extensivo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Los 8 animales van a las mismas pasturas y terminación. </a:t>
            </a:r>
          </a:p>
          <a:p>
            <a:endParaRPr lang="es-AR" dirty="0"/>
          </a:p>
          <a:p>
            <a:r>
              <a:rPr lang="es-AR" dirty="0"/>
              <a:t>La pastura sería la que estén utilizando los animales destetados con </a:t>
            </a:r>
            <a:r>
              <a:rPr lang="es-AR" dirty="0" err="1"/>
              <a:t>Ruter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dirty="0"/>
              <a:t>Se analizaría, efecto del destete sobre la ganancia diaria y la terminación, edad a venta, kg. ganados, conversión estimada. Emisiones de metano parciales y totales. Si podemos clasificación de media res.</a:t>
            </a:r>
          </a:p>
          <a:p>
            <a:endParaRPr lang="es-AR" dirty="0"/>
          </a:p>
          <a:p>
            <a:r>
              <a:rPr lang="es-AR" dirty="0"/>
              <a:t>Duración:  estimada de 24 meses desde el parto.</a:t>
            </a:r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7337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rgbClr val="FFFF00"/>
                </a:solidFill>
              </a:rPr>
              <a:t>Estudio 2</a:t>
            </a:r>
            <a:br>
              <a:rPr lang="es-AR" b="1" dirty="0">
                <a:solidFill>
                  <a:srgbClr val="FFFF00"/>
                </a:solidFill>
              </a:rPr>
            </a:br>
            <a:r>
              <a:rPr lang="es-AR" b="1" dirty="0">
                <a:solidFill>
                  <a:srgbClr val="FFFF00"/>
                </a:solidFill>
              </a:rPr>
              <a:t>machos intensivo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Los 12 animales van a las mismas pasturas y terminación. </a:t>
            </a:r>
          </a:p>
          <a:p>
            <a:endParaRPr lang="es-AR" dirty="0"/>
          </a:p>
          <a:p>
            <a:r>
              <a:rPr lang="es-AR" dirty="0"/>
              <a:t>Los animales recibirían la misma dieta a partir del momento en que se incorporen los destetados por el sistema tradicional</a:t>
            </a:r>
          </a:p>
          <a:p>
            <a:endParaRPr lang="es-AR" dirty="0"/>
          </a:p>
          <a:p>
            <a:r>
              <a:rPr lang="es-AR" dirty="0"/>
              <a:t>Se analizará, efecto del destete sobre la ganancia diaria y la terminación, edad a venta, kg. ganados, conversión estimada. Emisiones parciales y totales de metano. Días necesarios de </a:t>
            </a:r>
            <a:r>
              <a:rPr lang="es-AR" dirty="0" err="1"/>
              <a:t>acostumbramento</a:t>
            </a:r>
            <a:r>
              <a:rPr lang="es-AR" dirty="0"/>
              <a:t> para el ingreso al </a:t>
            </a:r>
            <a:r>
              <a:rPr lang="es-AR" dirty="0" err="1"/>
              <a:t>feed</a:t>
            </a:r>
            <a:r>
              <a:rPr lang="es-AR" dirty="0"/>
              <a:t> </a:t>
            </a:r>
            <a:r>
              <a:rPr lang="es-AR" dirty="0" err="1"/>
              <a:t>lot</a:t>
            </a:r>
            <a:r>
              <a:rPr lang="es-AR" dirty="0"/>
              <a:t>,  clasificación de media res.</a:t>
            </a:r>
          </a:p>
          <a:p>
            <a:endParaRPr lang="es-AR" dirty="0"/>
          </a:p>
          <a:p>
            <a:r>
              <a:rPr lang="es-AR" dirty="0"/>
              <a:t>Duración:  estimada de 14 meses desde el parto.</a:t>
            </a:r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0807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043" y="287294"/>
            <a:ext cx="8284597" cy="1293028"/>
          </a:xfrm>
        </p:spPr>
        <p:txBody>
          <a:bodyPr/>
          <a:lstStyle/>
          <a:p>
            <a:r>
              <a:rPr lang="es-AR" b="1" dirty="0">
                <a:solidFill>
                  <a:srgbClr val="FFFF00"/>
                </a:solidFill>
              </a:rPr>
              <a:t>Estudio 3</a:t>
            </a:r>
            <a:br>
              <a:rPr lang="es-AR" b="1" dirty="0">
                <a:solidFill>
                  <a:srgbClr val="FFFF00"/>
                </a:solidFill>
              </a:rPr>
            </a:br>
            <a:r>
              <a:rPr lang="es-AR" b="1" dirty="0">
                <a:solidFill>
                  <a:srgbClr val="FFFF00"/>
                </a:solidFill>
              </a:rPr>
              <a:t>hembras.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8360" y="1743986"/>
            <a:ext cx="7955280" cy="4696571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Los 20 vientres permanecerán en el mismo campo durante la duración del estudio.	</a:t>
            </a:r>
          </a:p>
          <a:p>
            <a:pPr marL="0" indent="0">
              <a:buNone/>
            </a:pPr>
            <a:r>
              <a:rPr lang="es-AR" dirty="0"/>
              <a:t>	</a:t>
            </a:r>
          </a:p>
          <a:p>
            <a:r>
              <a:rPr lang="es-AR" dirty="0"/>
              <a:t>Los animales recibirán exactamente el mismo trato nutricional, sanitario y reproductivo.</a:t>
            </a:r>
          </a:p>
          <a:p>
            <a:r>
              <a:rPr lang="es-AR" dirty="0"/>
              <a:t>Emisiones parciales y totales de metano.	</a:t>
            </a:r>
          </a:p>
          <a:p>
            <a:pPr marL="0" indent="0">
              <a:buNone/>
            </a:pPr>
            <a:r>
              <a:rPr lang="es-AR" dirty="0"/>
              <a:t>	</a:t>
            </a:r>
          </a:p>
          <a:p>
            <a:r>
              <a:rPr lang="es-AR" dirty="0"/>
              <a:t>Se compararían las condiciones corporales, los porcentajes de preñez, la cantidad de terneros logrados y los kg de MS necesarios por vacas para obtenerlos. El efecto sobre la carga. 	</a:t>
            </a:r>
          </a:p>
          <a:p>
            <a:r>
              <a:rPr lang="es-AR" dirty="0"/>
              <a:t>El efecto que pueda tener el destete sobre las hijas de cada tratamiento.	Precocidad, longevidad y resiliencia.</a:t>
            </a:r>
          </a:p>
          <a:p>
            <a:pPr marL="0" indent="0">
              <a:buNone/>
            </a:pPr>
            <a:r>
              <a:rPr lang="es-AR" dirty="0"/>
              <a:t>	</a:t>
            </a:r>
          </a:p>
          <a:p>
            <a:r>
              <a:rPr lang="es-AR" dirty="0"/>
              <a:t>Duración: 8 años desde  el momento del nacimiento de los gemelos.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0575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   </a:t>
            </a:r>
            <a:r>
              <a:rPr lang="es-AR" sz="3200" dirty="0"/>
              <a:t>Gracias por darnos el espacio y su tiempo.</a:t>
            </a:r>
          </a:p>
          <a:p>
            <a:pPr marL="0" indent="0">
              <a:buNone/>
            </a:pPr>
            <a:r>
              <a:rPr lang="es-AR" dirty="0"/>
              <a:t>    Alejandro Lis, M.V.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4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665" y="1275521"/>
            <a:ext cx="9905998" cy="4263888"/>
          </a:xfrm>
        </p:spPr>
        <p:txBody>
          <a:bodyPr/>
          <a:lstStyle/>
          <a:p>
            <a:r>
              <a:rPr lang="es-AR" dirty="0"/>
              <a:t>En Octubre de 2002 lanzamos un Sistema de Alimentación de Terneros que logra desarrollar el rumen en 21 días.</a:t>
            </a:r>
          </a:p>
          <a:p>
            <a:r>
              <a:rPr lang="es-AR" dirty="0"/>
              <a:t>Proponemos el destete entre los 30 y 45 días de vida.</a:t>
            </a:r>
          </a:p>
          <a:p>
            <a:r>
              <a:rPr lang="es-AR" dirty="0"/>
              <a:t>Mejora aspectos esenciales de la cría bovina:</a:t>
            </a:r>
          </a:p>
          <a:p>
            <a:pPr marL="0" indent="0">
              <a:buNone/>
            </a:pPr>
            <a:r>
              <a:rPr lang="es-AR" dirty="0"/>
              <a:t>                                        1-. Desarrollo ruminal de los terneros.</a:t>
            </a:r>
          </a:p>
          <a:p>
            <a:pPr marL="0" indent="0">
              <a:buNone/>
            </a:pPr>
            <a:r>
              <a:rPr lang="es-AR" dirty="0"/>
              <a:t>                                        2-. La condición corporal de la madre.</a:t>
            </a:r>
          </a:p>
          <a:p>
            <a:pPr marL="0" indent="0">
              <a:buNone/>
            </a:pPr>
            <a:r>
              <a:rPr lang="es-AR" dirty="0"/>
              <a:t>                                        3-. El porcentaje de preñez y su concentración.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644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503583"/>
            <a:ext cx="9886122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40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30" y="1113183"/>
            <a:ext cx="8216348" cy="5151092"/>
          </a:xfrm>
        </p:spPr>
      </p:pic>
      <p:sp>
        <p:nvSpPr>
          <p:cNvPr id="3" name="CuadroTexto 2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42352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75" r="2976"/>
          <a:stretch/>
        </p:blipFill>
        <p:spPr>
          <a:xfrm>
            <a:off x="1749288" y="1418776"/>
            <a:ext cx="8534400" cy="4833039"/>
          </a:xfrm>
        </p:spPr>
      </p:pic>
      <p:sp>
        <p:nvSpPr>
          <p:cNvPr id="2" name="CuadroTexto 1"/>
          <p:cNvSpPr txBox="1"/>
          <p:nvPr/>
        </p:nvSpPr>
        <p:spPr>
          <a:xfrm>
            <a:off x="4589406" y="220937"/>
            <a:ext cx="673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rgbClr val="FFFF00"/>
                </a:solidFill>
              </a:rPr>
              <a:t>Sobre que creen que se puede intervenir.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499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 descr="FOTO 0013"/>
          <p:cNvPicPr>
            <a:picLocks noChangeAspect="1"/>
          </p:cNvPicPr>
          <p:nvPr/>
        </p:nvPicPr>
        <p:blipFill rotWithShape="1">
          <a:blip r:embed="rId2"/>
          <a:srcRect l="5453" r="5008" b="1"/>
          <a:stretch/>
        </p:blipFill>
        <p:spPr>
          <a:xfrm>
            <a:off x="5253525" y="2264985"/>
            <a:ext cx="4900126" cy="410441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Que hicimos en </a:t>
            </a:r>
            <a:r>
              <a:rPr lang="es-AR" b="1" dirty="0" err="1"/>
              <a:t>aca</a:t>
            </a:r>
            <a:r>
              <a:rPr lang="es-AR" b="1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99859" y="2040834"/>
            <a:ext cx="2756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FF00"/>
                </a:solidFill>
              </a:rPr>
              <a:t>1° Cámara Metabólica del país para el estudio de las emisiones del bovino.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7205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 0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983" y="1755074"/>
            <a:ext cx="6630643" cy="44204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47861" y="655981"/>
            <a:ext cx="383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FFFF00"/>
                </a:solidFill>
              </a:rPr>
              <a:t>2 años de pruebas, ajustes y mediciones.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719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/>
          </p:nvPr>
        </p:nvGraphicFramePr>
        <p:xfrm>
          <a:off x="1948070" y="2335074"/>
          <a:ext cx="7964556" cy="425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691271" y="530089"/>
            <a:ext cx="510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FF00"/>
                </a:solidFill>
              </a:rPr>
              <a:t>Vaca con y sin cría.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2727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2784" y="2644169"/>
            <a:ext cx="8772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/>
            <a:r>
              <a:rPr lang="es-AR" sz="20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 con la CRIA                                              VACA RUTER DESTETADA.</a:t>
            </a:r>
            <a:endParaRPr lang="es-A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Registros 604                                                     Registros 604</a:t>
            </a:r>
          </a:p>
          <a:p>
            <a:pPr marL="457200"/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Medición 1:40 </a:t>
            </a:r>
            <a:r>
              <a:rPr lang="es-AR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Tiempo de Medición 1:40 </a:t>
            </a:r>
            <a:r>
              <a:rPr lang="es-AR" sz="20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tabLst>
                <a:tab pos="2985135" algn="ctr"/>
              </a:tabLst>
            </a:pPr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Metano producido </a:t>
            </a:r>
            <a:r>
              <a:rPr lang="es-AR" sz="2000" dirty="0">
                <a:solidFill>
                  <a:srgbClr val="FF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34,3 gramos</a:t>
            </a:r>
            <a:r>
              <a:rPr lang="es-AR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Metano Producido </a:t>
            </a:r>
            <a:r>
              <a:rPr lang="es-AR" sz="2000" dirty="0">
                <a:solidFill>
                  <a:srgbClr val="FFFF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22,9 gramos</a:t>
            </a:r>
            <a:endParaRPr lang="es-AR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3670" y="6440557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Asociación de Cooperativas Argentinas, Proyecto </a:t>
            </a:r>
            <a:r>
              <a:rPr lang="es-AR" dirty="0" err="1"/>
              <a:t>Ruter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7716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mp:transition xmlns:mp="http://schemas.microsoft.com/office/mac/powerpoint/2008/main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935</Words>
  <Application>Microsoft Office PowerPoint</Application>
  <PresentationFormat>Personalizado</PresentationFormat>
  <Paragraphs>116</Paragraphs>
  <Slides>18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Malla</vt:lpstr>
      <vt:lpstr>Que estamos haciendo en Nutrición bovina. </vt:lpstr>
      <vt:lpstr>Diapositiva 2</vt:lpstr>
      <vt:lpstr>Diapositiva 3</vt:lpstr>
      <vt:lpstr>Diapositiva 4</vt:lpstr>
      <vt:lpstr>Diapositiva 5</vt:lpstr>
      <vt:lpstr>Que hicimos en aca.</vt:lpstr>
      <vt:lpstr>Diapositiva 7</vt:lpstr>
      <vt:lpstr>Diapositiva 8</vt:lpstr>
      <vt:lpstr>Diapositiva 9</vt:lpstr>
      <vt:lpstr>Diapositiva 10</vt:lpstr>
      <vt:lpstr>Diapositiva 11</vt:lpstr>
      <vt:lpstr>Diapositiva 12</vt:lpstr>
      <vt:lpstr>Distribución de machos.</vt:lpstr>
      <vt:lpstr>Distribución de hembras</vt:lpstr>
      <vt:lpstr>Estudio 1 machos extensivo</vt:lpstr>
      <vt:lpstr>Estudio 2 machos intensivo</vt:lpstr>
      <vt:lpstr>Estudio 3 hembras.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estamos haciendo en Nutrición bovina.</dc:title>
  <dc:creator>Alejandro Lis</dc:creator>
  <cp:lastModifiedBy>PILAR PERAL GARCIA</cp:lastModifiedBy>
  <cp:revision>8</cp:revision>
  <dcterms:created xsi:type="dcterms:W3CDTF">2016-12-13T11:00:10Z</dcterms:created>
  <dcterms:modified xsi:type="dcterms:W3CDTF">2016-12-13T11:00:45Z</dcterms:modified>
</cp:coreProperties>
</file>