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  <p:sldId id="265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114-DBCC-4C9F-908C-982F9476252C}" type="datetimeFigureOut">
              <a:rPr lang="es-AR" smtClean="0"/>
              <a:t>23/11/2016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1-843B-4AF2-A742-BAA62C095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706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114-DBCC-4C9F-908C-982F9476252C}" type="datetimeFigureOut">
              <a:rPr lang="es-AR" smtClean="0"/>
              <a:t>23/11/2016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1-843B-4AF2-A742-BAA62C095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753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114-DBCC-4C9F-908C-982F9476252C}" type="datetimeFigureOut">
              <a:rPr lang="es-AR" smtClean="0"/>
              <a:t>23/11/2016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1-843B-4AF2-A742-BAA62C095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708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114-DBCC-4C9F-908C-982F9476252C}" type="datetimeFigureOut">
              <a:rPr lang="es-AR" smtClean="0"/>
              <a:t>23/11/2016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1-843B-4AF2-A742-BAA62C095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150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114-DBCC-4C9F-908C-982F9476252C}" type="datetimeFigureOut">
              <a:rPr lang="es-AR" smtClean="0"/>
              <a:t>23/11/2016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1-843B-4AF2-A742-BAA62C095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497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114-DBCC-4C9F-908C-982F9476252C}" type="datetimeFigureOut">
              <a:rPr lang="es-AR" smtClean="0"/>
              <a:t>23/11/2016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1-843B-4AF2-A742-BAA62C095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190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114-DBCC-4C9F-908C-982F9476252C}" type="datetimeFigureOut">
              <a:rPr lang="es-AR" smtClean="0"/>
              <a:t>23/11/2016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1-843B-4AF2-A742-BAA62C095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575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114-DBCC-4C9F-908C-982F9476252C}" type="datetimeFigureOut">
              <a:rPr lang="es-AR" smtClean="0"/>
              <a:t>23/11/2016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1-843B-4AF2-A742-BAA62C095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618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114-DBCC-4C9F-908C-982F9476252C}" type="datetimeFigureOut">
              <a:rPr lang="es-AR" smtClean="0"/>
              <a:t>23/11/2016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1-843B-4AF2-A742-BAA62C095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073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114-DBCC-4C9F-908C-982F9476252C}" type="datetimeFigureOut">
              <a:rPr lang="es-AR" smtClean="0"/>
              <a:t>23/11/2016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1-843B-4AF2-A742-BAA62C095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883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114-DBCC-4C9F-908C-982F9476252C}" type="datetimeFigureOut">
              <a:rPr lang="es-AR" smtClean="0"/>
              <a:t>23/11/2016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1-843B-4AF2-A742-BAA62C095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184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8114-DBCC-4C9F-908C-982F9476252C}" type="datetimeFigureOut">
              <a:rPr lang="es-AR" smtClean="0"/>
              <a:t>23/11/2016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C41-843B-4AF2-A742-BAA62C095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226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GARCIADAVILA1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52520" cy="157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9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:\Users\usuario\Desktop\celular\fotos terramaq\IMG-20161117-WA00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321" y="1844824"/>
            <a:ext cx="4464496" cy="407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C:\Users\usuario\Desktop\celular\fotos terramaq\IMG-20161117-WA00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5328592" cy="38739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ALAMBRADO</a:t>
            </a:r>
          </a:p>
          <a:p>
            <a:endParaRPr lang="es-A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2" y="177489"/>
            <a:ext cx="84969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9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:\Users\usuario\Desktop\celular\fotos terramaq\IMG-20161117-WA00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6529778" cy="47100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ENTREGA</a:t>
            </a:r>
            <a:endParaRPr lang="es-A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2" y="177489"/>
            <a:ext cx="84969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6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ACOPIO DE POSTES Y TRABILLAS</a:t>
            </a:r>
            <a:endParaRPr lang="es-A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2" y="177489"/>
            <a:ext cx="84969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 descr="C:\Users\usuario\Desktop\celular\fotos terramaq\IMG-20161117-WA00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888432" cy="397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C:\Users\usuario\Desktop\celular\fotos terramaq\IMG-20161117-WA00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01692"/>
            <a:ext cx="3800708" cy="381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8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CONTACTO:</a:t>
            </a:r>
          </a:p>
          <a:p>
            <a:r>
              <a:rPr lang="es-AR" dirty="0" smtClean="0"/>
              <a:t>ALEJANDRA GARCIA DAVILA.</a:t>
            </a:r>
            <a:endParaRPr lang="es-AR" dirty="0"/>
          </a:p>
          <a:p>
            <a:r>
              <a:rPr lang="es-AR" dirty="0" smtClean="0"/>
              <a:t>E – MAIL: </a:t>
            </a:r>
            <a:r>
              <a:rPr lang="es-AR" dirty="0" smtClean="0">
                <a:hlinkClick r:id="rId2"/>
              </a:rPr>
              <a:t>GARCIADAVILA1@HOTMAIL.COM</a:t>
            </a:r>
            <a:endParaRPr lang="es-AR" dirty="0" smtClean="0"/>
          </a:p>
          <a:p>
            <a:r>
              <a:rPr lang="es-AR" dirty="0" smtClean="0"/>
              <a:t>TEL : 0388 – 154793478</a:t>
            </a:r>
          </a:p>
          <a:p>
            <a:r>
              <a:rPr lang="es-AR" dirty="0" smtClean="0"/>
              <a:t>PAGINA WEB: WWW.TERRAMAQWEB.COM.AR</a:t>
            </a:r>
          </a:p>
          <a:p>
            <a:r>
              <a:rPr lang="es-AR" dirty="0" smtClean="0"/>
              <a:t>FACEBOOK: TERRAMAQ SRL.</a:t>
            </a: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2" y="116632"/>
            <a:ext cx="84969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3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43702" y="1700808"/>
            <a:ext cx="8229600" cy="1143000"/>
          </a:xfrm>
        </p:spPr>
        <p:txBody>
          <a:bodyPr/>
          <a:lstStyle/>
          <a:p>
            <a:r>
              <a:rPr lang="es-AR" dirty="0" smtClean="0"/>
              <a:t>¿QUIENES SOMOS?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705640" y="2852936"/>
            <a:ext cx="8229600" cy="2764904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TERRAMQ SRL, ES UN MICRO EMPRENDIMIENTO QUE VIENE A DAR SOLUCION A LA PROBLEMÁTICA DE ENVASES DE PRODUCTOS FITOSANITARIOS (BIDONES DE AGROQUIMICOS). </a:t>
            </a:r>
          </a:p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0" y="332656"/>
            <a:ext cx="77057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7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ANTES: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ANTERIORMENTE LOS BIDONES DE AGROQUIMICOS, ERAN ENTERRADOS O QUEMADOS. GENERANDO UNA CONTAMINACION INIMAGINABLE. </a:t>
            </a:r>
          </a:p>
          <a:p>
            <a:endParaRPr lang="es-AR" dirty="0"/>
          </a:p>
          <a:p>
            <a:r>
              <a:rPr lang="es-AR" dirty="0" smtClean="0"/>
              <a:t>ERAN CONSIDERADOS UN PLASTICO COMUN Y CORRIENTE.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dirty="0" smtClean="0"/>
              <a:t>AHORA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AR" dirty="0" smtClean="0"/>
              <a:t>EN ESTOS MOMENTOS LO BIDONES DE AGROQUIMICOS SON ENTREGADOS A TERRAMAQ SRL. PARA SU TRATAMIENTO Y RECICLADO. </a:t>
            </a:r>
          </a:p>
          <a:p>
            <a:endParaRPr lang="es-AR" dirty="0"/>
          </a:p>
          <a:p>
            <a:r>
              <a:rPr lang="es-AR" dirty="0" smtClean="0"/>
              <a:t>SE LOS TRATA COMO PLASTICOS ESPECIALES Y RESIDUOS PELGROSOS. </a:t>
            </a:r>
            <a:endParaRPr lang="es-A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2" y="243396"/>
            <a:ext cx="8496944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7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LA EMPRESA TIENE UN ESPECIAL CUIDADO EN LA TRAZABILIDAD Y EL SISTEMA ESTA MUY CONTROLADO, POR LO QUE TERRAMAQ SRL ENTREGA </a:t>
            </a:r>
            <a:r>
              <a:rPr lang="es-AR" dirty="0" smtClean="0"/>
              <a:t>LOS SIGUIENTES </a:t>
            </a:r>
            <a:r>
              <a:rPr lang="es-AR" dirty="0" smtClean="0"/>
              <a:t>CERTIFICADOS </a:t>
            </a:r>
            <a:r>
              <a:rPr lang="es-AR" dirty="0" smtClean="0"/>
              <a:t>A QUIENES HACEN LA ENTREGA DE MANERA CORRECTA.</a:t>
            </a:r>
          </a:p>
          <a:p>
            <a:endParaRPr lang="es-AR" dirty="0" smtClean="0"/>
          </a:p>
          <a:p>
            <a:pPr marL="1828800" lvl="3" indent="-571500">
              <a:buFont typeface="+mj-lt"/>
              <a:buAutoNum type="romanUcPeriod"/>
            </a:pPr>
            <a:r>
              <a:rPr lang="es-AR" dirty="0" smtClean="0"/>
              <a:t>CERTIFICADO DE TRANSPORTE.</a:t>
            </a:r>
          </a:p>
          <a:p>
            <a:pPr marL="1828800" lvl="3" indent="-571500">
              <a:buFont typeface="+mj-lt"/>
              <a:buAutoNum type="romanUcPeriod"/>
            </a:pPr>
            <a:r>
              <a:rPr lang="es-AR" dirty="0" smtClean="0"/>
              <a:t>CERTIFICADO DE RECOLECCION.</a:t>
            </a:r>
          </a:p>
          <a:p>
            <a:pPr marL="1828800" lvl="3" indent="-571500">
              <a:buFont typeface="+mj-lt"/>
              <a:buAutoNum type="romanUcPeriod"/>
            </a:pPr>
            <a:r>
              <a:rPr lang="es-AR" dirty="0" smtClean="0"/>
              <a:t>CERTIFICADO DE DISPOSICION FINAL.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2" y="243396"/>
            <a:ext cx="8496944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2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DE ESTA FORMA GARANTIZAMOS QUE DICHOS PLASTICOS SON UTILIZADOS PARA LA FABRICACION DE POSTES Y TRABILLAS PLASTICAS PARA EL AGRO. 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2" y="243396"/>
            <a:ext cx="8496944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13" y="1691145"/>
            <a:ext cx="4569075" cy="448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14399" y="1565920"/>
            <a:ext cx="8229600" cy="1143000"/>
          </a:xfrm>
        </p:spPr>
        <p:txBody>
          <a:bodyPr/>
          <a:lstStyle/>
          <a:p>
            <a:r>
              <a:rPr lang="es-AR" dirty="0" smtClean="0"/>
              <a:t>¿COMO ENTREGAR LOS ENVASES?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92695" y="2636912"/>
            <a:ext cx="8229600" cy="33452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dirty="0" smtClean="0"/>
              <a:t>LOS PRODUCTORES Y/O EMPRESAS QUE UTLIZAN ESTOS ENVASES DEBEN PONERSE  EN CONTACTO CON TERRAMAQ SRL. ADHERIR AL SISTEMA Y DEJAR TODOS LOS DATOS PARA COORDINAR LA RECOLECCION.</a:t>
            </a:r>
          </a:p>
          <a:p>
            <a:pPr marL="0" indent="0">
              <a:buNone/>
            </a:pPr>
            <a:r>
              <a:rPr lang="es-AR" dirty="0" smtClean="0"/>
              <a:t>	</a:t>
            </a:r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LA MISMA ES DE FORMA GRATUITA.</a:t>
            </a:r>
            <a:endParaRPr lang="es-A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3" y="260648"/>
            <a:ext cx="8496944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2" y="243396"/>
            <a:ext cx="8496944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340768"/>
            <a:ext cx="5862202" cy="72008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EL PROCESO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47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dirty="0" smtClean="0"/>
              <a:t>PASO 1 : EL PRODUCTOR DEBE REALIZAR UN TRIPLE LAVADO DEL ENVASE. (OBLIGATORIO)</a:t>
            </a:r>
          </a:p>
          <a:p>
            <a:pPr marL="0" indent="0">
              <a:buNone/>
            </a:pPr>
            <a:endParaRPr lang="es-AR" sz="1000" dirty="0" smtClean="0"/>
          </a:p>
          <a:p>
            <a:pPr marL="0" indent="0">
              <a:buNone/>
            </a:pPr>
            <a:r>
              <a:rPr lang="es-AR" sz="2400" dirty="0" smtClean="0"/>
              <a:t>PASO 2 : TERRAMAQ RETIRA EL ENVASE.</a:t>
            </a:r>
          </a:p>
          <a:p>
            <a:pPr marL="0" indent="0">
              <a:buNone/>
            </a:pPr>
            <a:endParaRPr lang="es-AR" sz="1000" dirty="0" smtClean="0"/>
          </a:p>
          <a:p>
            <a:pPr marL="0" indent="0">
              <a:buNone/>
            </a:pPr>
            <a:r>
              <a:rPr lang="es-AR" sz="2400" dirty="0" smtClean="0"/>
              <a:t>PASO 3 : LLEGA A LA FABRICA Y SE REALIZA UN CUARTO LAVADO MIENTRAS SE REALIZA EL CHIPEO DEL MISMO.</a:t>
            </a:r>
          </a:p>
          <a:p>
            <a:pPr marL="0" indent="0">
              <a:buNone/>
            </a:pPr>
            <a:endParaRPr lang="es-AR" sz="1000" dirty="0" smtClean="0"/>
          </a:p>
          <a:p>
            <a:pPr marL="0" indent="0">
              <a:buNone/>
            </a:pPr>
            <a:r>
              <a:rPr lang="es-AR" sz="2400" dirty="0" smtClean="0"/>
              <a:t>PASO 4 : CENTRIFUGADO DEL PLASTICO PICADO.</a:t>
            </a:r>
          </a:p>
          <a:p>
            <a:pPr marL="0" indent="0">
              <a:buNone/>
            </a:pPr>
            <a:endParaRPr lang="es-AR" sz="1000" dirty="0" smtClean="0"/>
          </a:p>
          <a:p>
            <a:pPr marL="0" indent="0">
              <a:buNone/>
            </a:pPr>
            <a:r>
              <a:rPr lang="es-AR" sz="2400" dirty="0" smtClean="0"/>
              <a:t>PASO 5 : ABRUMADO.</a:t>
            </a:r>
          </a:p>
          <a:p>
            <a:pPr marL="0" indent="0">
              <a:buNone/>
            </a:pPr>
            <a:endParaRPr lang="es-AR" sz="1000" dirty="0" smtClean="0"/>
          </a:p>
          <a:p>
            <a:pPr marL="0" indent="0">
              <a:buNone/>
            </a:pPr>
            <a:r>
              <a:rPr lang="es-AR" sz="2400" dirty="0" smtClean="0"/>
              <a:t>PASO 6 : FABRICACION DE POSTES Y TRABILLAS.</a:t>
            </a:r>
            <a:r>
              <a:rPr lang="es-AR" sz="2300" dirty="0" smtClean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2" y="116632"/>
            <a:ext cx="8496944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1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s-AR" dirty="0" smtClean="0"/>
              <a:t>EN EL PASO 1 ES IMPORTANTE Y OBLIGATORIO EL TRIPLE LAVADO REALIZADO POR EL PRODUCTOR, YA QUE SIN ÉL TERRAMAQ SRL NO REALIZARA LA RECOLECCION. </a:t>
            </a:r>
          </a:p>
          <a:p>
            <a:pPr marL="0" indent="0">
              <a:buNone/>
            </a:pPr>
            <a:endParaRPr lang="es-AR" dirty="0" smtClean="0"/>
          </a:p>
          <a:p>
            <a:pPr>
              <a:buFont typeface="Wingdings" pitchFamily="2" charset="2"/>
              <a:buChar char="v"/>
            </a:pPr>
            <a:r>
              <a:rPr lang="es-AR" dirty="0" smtClean="0"/>
              <a:t>EL </a:t>
            </a:r>
            <a:r>
              <a:rPr lang="es-AR" dirty="0"/>
              <a:t>AGUA DEL PASO 3 ES ENVIADA A 3 PILETAS DE APROXIMADAMENTE 30 MTS DE LARGO PARA REALIZAR </a:t>
            </a:r>
            <a:r>
              <a:rPr lang="es-AR" dirty="0" smtClean="0"/>
              <a:t>EVAPORACION A CIELO </a:t>
            </a:r>
            <a:r>
              <a:rPr lang="es-AR" dirty="0"/>
              <a:t>ABIERTO PARA EVITAR CUALQUIER TIPO DE CONTAMINACION </a:t>
            </a:r>
          </a:p>
          <a:p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2" y="116632"/>
            <a:ext cx="84969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7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DEBIDO A QUE EL CAMPO TIENE UN TIEMPO DE TRABAJO QUE NO CUBRE TODO EL AÑO, NUESTRA FIRMA UTILIZA Y RECOLECTA TODO TIPO DE PLASTICOS EN DESUSO (MANGUERAS DE RIEGO, MULCHING, PLASTICOS DUROS DE JUGUETERIA, BAZAR, SOPLADO, ETC.) </a:t>
            </a:r>
          </a:p>
          <a:p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2" y="177489"/>
            <a:ext cx="84969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8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390</Words>
  <Application>Microsoft Office PowerPoint</Application>
  <PresentationFormat>Presentación en pantalla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¿QUIENES SOMOS?</vt:lpstr>
      <vt:lpstr>Presentación de PowerPoint</vt:lpstr>
      <vt:lpstr>Presentación de PowerPoint</vt:lpstr>
      <vt:lpstr>Presentación de PowerPoint</vt:lpstr>
      <vt:lpstr>¿COMO ENTREGAR LOS ENVASES?</vt:lpstr>
      <vt:lpstr>EL PROCESO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13</cp:revision>
  <dcterms:created xsi:type="dcterms:W3CDTF">2016-11-03T23:55:17Z</dcterms:created>
  <dcterms:modified xsi:type="dcterms:W3CDTF">2016-11-23T23:36:44Z</dcterms:modified>
</cp:coreProperties>
</file>